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ms-powerpoint.slideshow.macroEnabled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5"/>
    <p:sldMasterId id="2147483703" r:id="rId6"/>
    <p:sldMasterId id="2147483729" r:id="rId7"/>
    <p:sldMasterId id="2147483668" r:id="rId8"/>
    <p:sldMasterId id="2147483716" r:id="rId9"/>
    <p:sldMasterId id="2147483705" r:id="rId10"/>
  </p:sldMasterIdLst>
  <p:notesMasterIdLst>
    <p:notesMasterId r:id="rId24"/>
  </p:notesMasterIdLst>
  <p:handoutMasterIdLst>
    <p:handoutMasterId r:id="rId25"/>
  </p:handoutMasterIdLst>
  <p:sldIdLst>
    <p:sldId id="256" r:id="rId11"/>
    <p:sldId id="710" r:id="rId12"/>
    <p:sldId id="711" r:id="rId13"/>
    <p:sldId id="712" r:id="rId14"/>
    <p:sldId id="717" r:id="rId15"/>
    <p:sldId id="757" r:id="rId16"/>
    <p:sldId id="759" r:id="rId17"/>
    <p:sldId id="780" r:id="rId18"/>
    <p:sldId id="340" r:id="rId19"/>
    <p:sldId id="781" r:id="rId20"/>
    <p:sldId id="716" r:id="rId21"/>
    <p:sldId id="783" r:id="rId22"/>
    <p:sldId id="726" r:id="rId23"/>
  </p:sldIdLst>
  <p:sldSz cx="12192000" cy="6858000"/>
  <p:notesSz cx="9144000" cy="6858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309"/>
    <a:srgbClr val="464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6" d="100"/>
          <a:sy n="96" d="100"/>
        </p:scale>
        <p:origin x="250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hyperlink" Target="mailto:dielektryka@psgaz.pl" TargetMode="External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hyperlink" Target="mailto:zlecenia.krosno@psgaz.pl" TargetMode="External"/><Relationship Id="rId1" Type="http://schemas.openxmlformats.org/officeDocument/2006/relationships/hyperlink" Target="mailto:krosno@psgaz.pl" TargetMode="Externa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hyperlink" Target="https://portal.psgaz.pl/obszary/oir/Strony/Home.aspx" TargetMode="External"/><Relationship Id="rId9" Type="http://schemas.openxmlformats.org/officeDocument/2006/relationships/image" Target="../media/image38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hyperlink" Target="https://portal.psgaz.pl/obszary/oir/Strony/Home.aspx" TargetMode="External"/><Relationship Id="rId12" Type="http://schemas.openxmlformats.org/officeDocument/2006/relationships/hyperlink" Target="mailto:dielektryka@psgaz.pl" TargetMode="External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11" Type="http://schemas.openxmlformats.org/officeDocument/2006/relationships/hyperlink" Target="mailto:zlecenia.krosno@psgaz.pl" TargetMode="External"/><Relationship Id="rId5" Type="http://schemas.openxmlformats.org/officeDocument/2006/relationships/image" Target="../media/image38.png"/><Relationship Id="rId10" Type="http://schemas.openxmlformats.org/officeDocument/2006/relationships/hyperlink" Target="mailto:krosno@psgaz.pl" TargetMode="External"/><Relationship Id="rId4" Type="http://schemas.openxmlformats.org/officeDocument/2006/relationships/image" Target="../media/image37.svg"/><Relationship Id="rId9" Type="http://schemas.openxmlformats.org/officeDocument/2006/relationships/image" Target="../media/image4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16DF08-A26D-4588-8839-DF27B5D62A2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2A47C16-B35E-489C-85F5-CDFE1A524F5A}">
      <dgm:prSet phldrT="[Tekst]" custT="1"/>
      <dgm:spPr>
        <a:xfrm>
          <a:off x="354680" y="785"/>
          <a:ext cx="2640456" cy="991739"/>
        </a:xfrm>
        <a:prstGeom prst="roundRect">
          <a:avLst>
            <a:gd name="adj" fmla="val 10000"/>
          </a:avLst>
        </a:prstGeom>
        <a:solidFill>
          <a:srgbClr val="464E5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 sz="1400" b="1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Zadania inwestycyjne sieciowe</a:t>
          </a:r>
        </a:p>
      </dgm:t>
    </dgm:pt>
    <dgm:pt modelId="{EEC71072-6715-4983-89A7-4961341D352B}" type="parTrans" cxnId="{B5ACE613-C6AA-45C6-9A73-3E7C37ABC5DB}">
      <dgm:prSet/>
      <dgm:spPr/>
      <dgm:t>
        <a:bodyPr/>
        <a:lstStyle/>
        <a:p>
          <a:endParaRPr lang="pl-PL" b="1"/>
        </a:p>
      </dgm:t>
    </dgm:pt>
    <dgm:pt modelId="{1F698F70-7B02-4060-BA53-295A1B307B1D}" type="sibTrans" cxnId="{B5ACE613-C6AA-45C6-9A73-3E7C37ABC5DB}">
      <dgm:prSet/>
      <dgm:spPr/>
      <dgm:t>
        <a:bodyPr/>
        <a:lstStyle/>
        <a:p>
          <a:endParaRPr lang="pl-PL" b="1"/>
        </a:p>
      </dgm:t>
    </dgm:pt>
    <dgm:pt modelId="{430C856D-A1BB-44AA-B5DD-4A3E35AFD602}">
      <dgm:prSet phldrT="[Tekst]"/>
      <dgm:spPr>
        <a:xfrm>
          <a:off x="882772" y="1272547"/>
          <a:ext cx="2642104" cy="832955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 w="19050" cap="flat" cmpd="sng" algn="ctr">
          <a:solidFill>
            <a:srgbClr val="FF6309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Projektowanie</a:t>
          </a:r>
          <a:br>
            <a:rPr lang="pl-PL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pl-PL" b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(w zakresie budowy zespołu/stacji gazowej na przyłączu realizacja kompleksowa)</a:t>
          </a:r>
        </a:p>
      </dgm:t>
    </dgm:pt>
    <dgm:pt modelId="{839D2A31-D251-4A84-903A-50EC9B3244CB}" type="parTrans" cxnId="{D9CCD12C-B6EA-479C-AA33-1703991DB91E}">
      <dgm:prSet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>
        <a:xfrm>
          <a:off x="618726" y="992524"/>
          <a:ext cx="264045" cy="6965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6500"/>
              </a:lnTo>
              <a:lnTo>
                <a:pt x="264045" y="696500"/>
              </a:lnTo>
            </a:path>
          </a:pathLst>
        </a:custGeom>
        <a:ln/>
      </dgm:spPr>
      <dgm:t>
        <a:bodyPr/>
        <a:lstStyle/>
        <a:p>
          <a:endParaRPr lang="pl-PL" b="1"/>
        </a:p>
      </dgm:t>
    </dgm:pt>
    <dgm:pt modelId="{E2E5D042-6CC6-4DA3-B076-D7FBB39643CF}" type="sibTrans" cxnId="{D9CCD12C-B6EA-479C-AA33-1703991DB91E}">
      <dgm:prSet/>
      <dgm:spPr/>
      <dgm:t>
        <a:bodyPr/>
        <a:lstStyle/>
        <a:p>
          <a:endParaRPr lang="pl-PL" b="1"/>
        </a:p>
      </dgm:t>
    </dgm:pt>
    <dgm:pt modelId="{CB1A8D98-CDA2-480E-AD1A-834AB5CE411B}">
      <dgm:prSet phldrT="[Tekst]" custT="1"/>
      <dgm:spPr>
        <a:xfrm>
          <a:off x="3556830" y="785"/>
          <a:ext cx="2640456" cy="962773"/>
        </a:xfrm>
        <a:prstGeom prst="roundRect">
          <a:avLst>
            <a:gd name="adj" fmla="val 10000"/>
          </a:avLst>
        </a:prstGeom>
        <a:solidFill>
          <a:srgbClr val="464E5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 sz="1400" b="1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Produkcja elementów infrastruktury gazowej</a:t>
          </a:r>
        </a:p>
      </dgm:t>
    </dgm:pt>
    <dgm:pt modelId="{BEE7AA81-5C7A-4437-BF27-1AC8DBDDBC12}" type="parTrans" cxnId="{E37EC2D0-9536-4D6C-8387-97020610B646}">
      <dgm:prSet/>
      <dgm:spPr/>
      <dgm:t>
        <a:bodyPr/>
        <a:lstStyle/>
        <a:p>
          <a:endParaRPr lang="pl-PL" b="1"/>
        </a:p>
      </dgm:t>
    </dgm:pt>
    <dgm:pt modelId="{23C29266-4BF2-468E-96E5-A0E64AE4BE1D}" type="sibTrans" cxnId="{E37EC2D0-9536-4D6C-8387-97020610B646}">
      <dgm:prSet/>
      <dgm:spPr/>
      <dgm:t>
        <a:bodyPr/>
        <a:lstStyle/>
        <a:p>
          <a:endParaRPr lang="pl-PL" b="1"/>
        </a:p>
      </dgm:t>
    </dgm:pt>
    <dgm:pt modelId="{E9622262-976E-4ED7-8F0C-11E1C5AD2004}">
      <dgm:prSet phldrT="[Tekst]"/>
      <dgm:spPr>
        <a:xfrm>
          <a:off x="4084922" y="1243581"/>
          <a:ext cx="2640474" cy="832955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 w="12700" cap="flat" cmpd="sng" algn="ctr">
          <a:solidFill>
            <a:srgbClr val="41535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lr>
              <a:srgbClr val="F37D1F"/>
            </a:buClr>
            <a:buSzPct val="79000"/>
            <a:buFont typeface="Arial" panose="020B0604020202020204" pitchFamily="34" charset="0"/>
            <a:buNone/>
          </a:pPr>
          <a:r>
            <a:rPr lang="pl-PL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Projektowanie</a:t>
          </a:r>
          <a:br>
            <a:rPr lang="pl-PL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pl-PL" b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(dokumentacja warsztatowa)</a:t>
          </a:r>
        </a:p>
      </dgm:t>
    </dgm:pt>
    <dgm:pt modelId="{FC41D696-9A20-4933-A31E-A9D227E74D07}" type="parTrans" cxnId="{F9E25709-D9EB-4C37-8043-4D4306F7E8C5}">
      <dgm:prSet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>
        <a:xfrm>
          <a:off x="3820876" y="963559"/>
          <a:ext cx="264045" cy="6965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6500"/>
              </a:lnTo>
              <a:lnTo>
                <a:pt x="264045" y="696500"/>
              </a:lnTo>
            </a:path>
          </a:pathLst>
        </a:custGeom>
        <a:ln/>
      </dgm:spPr>
      <dgm:t>
        <a:bodyPr/>
        <a:lstStyle/>
        <a:p>
          <a:endParaRPr lang="pl-PL" b="1"/>
        </a:p>
      </dgm:t>
    </dgm:pt>
    <dgm:pt modelId="{E6062A8D-2FC4-41DA-9789-02B1B5784551}" type="sibTrans" cxnId="{F9E25709-D9EB-4C37-8043-4D4306F7E8C5}">
      <dgm:prSet/>
      <dgm:spPr/>
      <dgm:t>
        <a:bodyPr/>
        <a:lstStyle/>
        <a:p>
          <a:endParaRPr lang="pl-PL" b="1"/>
        </a:p>
      </dgm:t>
    </dgm:pt>
    <dgm:pt modelId="{63835153-B5FA-4133-A979-D561884B8C77}">
      <dgm:prSet phldrT="[Tekst]"/>
      <dgm:spPr>
        <a:xfrm>
          <a:off x="4084922" y="2356559"/>
          <a:ext cx="2640474" cy="787669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 w="19050" cap="flat" cmpd="sng" algn="ctr">
          <a:solidFill>
            <a:srgbClr val="FF6309"/>
          </a:solidFill>
          <a:prstDash val="solid"/>
          <a:miter lim="800000"/>
        </a:ln>
        <a:effectLst/>
      </dgm:spPr>
      <dgm:t>
        <a:bodyPr/>
        <a:lstStyle/>
        <a:p>
          <a:pPr>
            <a:buClr>
              <a:srgbClr val="F37D1F"/>
            </a:buClr>
            <a:buSzPct val="79000"/>
            <a:buFont typeface="Arial" panose="020B0604020202020204" pitchFamily="34" charset="0"/>
            <a:buNone/>
          </a:pPr>
          <a:r>
            <a:rPr lang="pl-PL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Produkcja punktów/zespołów/</a:t>
          </a:r>
          <a:br>
            <a:rPr lang="pl-PL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pl-PL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stacji gazowych</a:t>
          </a:r>
        </a:p>
      </dgm:t>
    </dgm:pt>
    <dgm:pt modelId="{A043C40E-E2ED-426E-8DBA-EA1506AD5A28}" type="parTrans" cxnId="{97F79C87-76C3-4D64-8F97-68AF2C72B2F4}">
      <dgm:prSet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>
        <a:xfrm>
          <a:off x="3820876" y="963559"/>
          <a:ext cx="264045" cy="17868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6835"/>
              </a:lnTo>
              <a:lnTo>
                <a:pt x="264045" y="1786835"/>
              </a:lnTo>
            </a:path>
          </a:pathLst>
        </a:custGeom>
        <a:ln/>
      </dgm:spPr>
      <dgm:t>
        <a:bodyPr/>
        <a:lstStyle/>
        <a:p>
          <a:endParaRPr lang="pl-PL" b="1"/>
        </a:p>
      </dgm:t>
    </dgm:pt>
    <dgm:pt modelId="{AEEA53E7-7125-424F-A622-E6E15958ADF4}" type="sibTrans" cxnId="{97F79C87-76C3-4D64-8F97-68AF2C72B2F4}">
      <dgm:prSet/>
      <dgm:spPr/>
      <dgm:t>
        <a:bodyPr/>
        <a:lstStyle/>
        <a:p>
          <a:endParaRPr lang="pl-PL" b="1"/>
        </a:p>
      </dgm:t>
    </dgm:pt>
    <dgm:pt modelId="{DC5AAE7C-E338-4A84-A6F2-AAD492EDA31C}">
      <dgm:prSet/>
      <dgm:spPr>
        <a:xfrm>
          <a:off x="882772" y="2385525"/>
          <a:ext cx="2640456" cy="787669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 w="19050" cap="flat" cmpd="sng" algn="ctr">
          <a:solidFill>
            <a:srgbClr val="FF6309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Budowa/przebudowa/modernizacja infrastruktury gazowej – gazociągi PE, stalowe</a:t>
          </a:r>
        </a:p>
      </dgm:t>
    </dgm:pt>
    <dgm:pt modelId="{69C81F30-5DAF-4EFB-8F78-C2958CEB0838}" type="parTrans" cxnId="{589F072B-1892-4F5C-A2A7-D7724FD3ECD6}">
      <dgm:prSet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>
        <a:xfrm>
          <a:off x="618726" y="992524"/>
          <a:ext cx="264045" cy="17868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6835"/>
              </a:lnTo>
              <a:lnTo>
                <a:pt x="264045" y="1786835"/>
              </a:lnTo>
            </a:path>
          </a:pathLst>
        </a:custGeom>
        <a:ln/>
      </dgm:spPr>
      <dgm:t>
        <a:bodyPr/>
        <a:lstStyle/>
        <a:p>
          <a:endParaRPr lang="pl-PL" b="1"/>
        </a:p>
      </dgm:t>
    </dgm:pt>
    <dgm:pt modelId="{3171D64C-A458-4387-A9E3-35C9807C13CB}" type="sibTrans" cxnId="{589F072B-1892-4F5C-A2A7-D7724FD3ECD6}">
      <dgm:prSet/>
      <dgm:spPr/>
      <dgm:t>
        <a:bodyPr/>
        <a:lstStyle/>
        <a:p>
          <a:endParaRPr lang="pl-PL" b="1"/>
        </a:p>
      </dgm:t>
    </dgm:pt>
    <dgm:pt modelId="{73C050B7-588C-4509-8D09-FA89DCA9515F}">
      <dgm:prSet/>
      <dgm:spPr>
        <a:xfrm>
          <a:off x="882772" y="3453217"/>
          <a:ext cx="2640474" cy="736694"/>
        </a:xfrm>
        <a:prstGeom prst="roundRect">
          <a:avLst>
            <a:gd name="adj" fmla="val 10000"/>
          </a:avLst>
        </a:prstGeom>
        <a:solidFill>
          <a:srgbClr val="FFFFFF">
            <a:lumMod val="95000"/>
            <a:alpha val="90000"/>
          </a:srgbClr>
        </a:solidFill>
        <a:ln w="12700" cap="flat" cmpd="sng" algn="ctr">
          <a:solidFill>
            <a:srgbClr val="41535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Przewierty sterowane HDD</a:t>
          </a:r>
        </a:p>
      </dgm:t>
    </dgm:pt>
    <dgm:pt modelId="{8CBFA2A3-1C9B-41EF-9497-D0E10643BC68}" type="parTrans" cxnId="{74CAF499-EA0C-4869-8376-880E7B16B33B}">
      <dgm:prSet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>
        <a:xfrm>
          <a:off x="618726" y="992524"/>
          <a:ext cx="264045" cy="2829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29040"/>
              </a:lnTo>
              <a:lnTo>
                <a:pt x="264045" y="2829040"/>
              </a:lnTo>
            </a:path>
          </a:pathLst>
        </a:custGeom>
        <a:ln/>
      </dgm:spPr>
      <dgm:t>
        <a:bodyPr/>
        <a:lstStyle/>
        <a:p>
          <a:endParaRPr lang="pl-PL" b="1"/>
        </a:p>
      </dgm:t>
    </dgm:pt>
    <dgm:pt modelId="{645A2FCB-B1E3-45D8-92D8-F68E768EF8B7}" type="sibTrans" cxnId="{74CAF499-EA0C-4869-8376-880E7B16B33B}">
      <dgm:prSet/>
      <dgm:spPr/>
      <dgm:t>
        <a:bodyPr/>
        <a:lstStyle/>
        <a:p>
          <a:endParaRPr lang="pl-PL" b="1"/>
        </a:p>
      </dgm:t>
    </dgm:pt>
    <dgm:pt modelId="{970DBDF7-8C8B-4B2F-A86E-338188017473}">
      <dgm:prSet phldrT="[Tekst]"/>
      <dgm:spPr>
        <a:xfrm>
          <a:off x="4084922" y="3424252"/>
          <a:ext cx="2640474" cy="736694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 w="12700" cap="flat" cmpd="sng" algn="ctr">
          <a:solidFill>
            <a:srgbClr val="41535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lr>
              <a:srgbClr val="F37D1F"/>
            </a:buClr>
            <a:buSzPct val="79000"/>
            <a:buFont typeface="Arial" panose="020B0604020202020204" pitchFamily="34" charset="0"/>
            <a:buNone/>
          </a:pPr>
          <a:r>
            <a:rPr lang="pl-PL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Produkcja innych elementów infrastruktury gazowej</a:t>
          </a:r>
        </a:p>
      </dgm:t>
    </dgm:pt>
    <dgm:pt modelId="{FCB212BB-32E6-4513-B85C-BD440DE9D4A5}" type="parTrans" cxnId="{06CAEFDA-6C72-45CE-B168-6D0B3FE1CCEB}">
      <dgm:prSet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>
        <a:xfrm>
          <a:off x="3820876" y="963559"/>
          <a:ext cx="264045" cy="2829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29040"/>
              </a:lnTo>
              <a:lnTo>
                <a:pt x="264045" y="2829040"/>
              </a:lnTo>
            </a:path>
          </a:pathLst>
        </a:custGeom>
        <a:ln/>
      </dgm:spPr>
      <dgm:t>
        <a:bodyPr/>
        <a:lstStyle/>
        <a:p>
          <a:endParaRPr lang="pl-PL" b="1"/>
        </a:p>
      </dgm:t>
    </dgm:pt>
    <dgm:pt modelId="{CA983C0D-37A1-4F14-A256-97D9C858DEF3}" type="sibTrans" cxnId="{06CAEFDA-6C72-45CE-B168-6D0B3FE1CCEB}">
      <dgm:prSet/>
      <dgm:spPr/>
      <dgm:t>
        <a:bodyPr/>
        <a:lstStyle/>
        <a:p>
          <a:endParaRPr lang="pl-PL" b="1"/>
        </a:p>
      </dgm:t>
    </dgm:pt>
    <dgm:pt modelId="{9A7F6ED2-AEBD-4D6F-8171-D658952550DB}">
      <dgm:prSet phldrT="[Tekst]"/>
      <dgm:spPr>
        <a:xfrm>
          <a:off x="4084922" y="3424252"/>
          <a:ext cx="2640474" cy="736694"/>
        </a:xfrm>
        <a:solidFill>
          <a:srgbClr val="FFFFFF">
            <a:lumMod val="95000"/>
          </a:srgbClr>
        </a:solidFill>
        <a:ln w="12700" cap="flat" cmpd="sng" algn="ctr">
          <a:solidFill>
            <a:srgbClr val="41535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lr>
              <a:srgbClr val="F37D1F"/>
            </a:buClr>
            <a:buSzPct val="79000"/>
            <a:buFont typeface="Arial" panose="020B0604020202020204" pitchFamily="34" charset="0"/>
            <a:buNone/>
          </a:pPr>
          <a:r>
            <a:rPr lang="pl-PL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Produkcja plomb do gazomierzy </a:t>
          </a:r>
        </a:p>
      </dgm:t>
    </dgm:pt>
    <dgm:pt modelId="{C7BE645D-51E3-4B90-898C-823443930798}" type="parTrans" cxnId="{D50B2326-D947-4044-865B-69C7541695FC}">
      <dgm:prSet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pl-PL"/>
        </a:p>
      </dgm:t>
    </dgm:pt>
    <dgm:pt modelId="{FAF00DB4-3832-4EE6-BC1F-556E7F988AFE}" type="sibTrans" cxnId="{D50B2326-D947-4044-865B-69C7541695FC}">
      <dgm:prSet/>
      <dgm:spPr/>
      <dgm:t>
        <a:bodyPr/>
        <a:lstStyle/>
        <a:p>
          <a:endParaRPr lang="pl-PL"/>
        </a:p>
      </dgm:t>
    </dgm:pt>
    <dgm:pt modelId="{152F0D78-76F9-4B48-A35B-84F65B571F95}" type="pres">
      <dgm:prSet presAssocID="{4716DF08-A26D-4588-8839-DF27B5D62A2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D3DB8AF-F25D-49E2-9070-FCDA62A3E99B}" type="pres">
      <dgm:prSet presAssocID="{22A47C16-B35E-489C-85F5-CDFE1A524F5A}" presName="root" presStyleCnt="0"/>
      <dgm:spPr/>
    </dgm:pt>
    <dgm:pt modelId="{931574C8-6915-4F4C-BF47-27A016EEC33C}" type="pres">
      <dgm:prSet presAssocID="{22A47C16-B35E-489C-85F5-CDFE1A524F5A}" presName="rootComposite" presStyleCnt="0"/>
      <dgm:spPr/>
    </dgm:pt>
    <dgm:pt modelId="{E084F253-9E7B-4804-A433-F9DE4E4C7A12}" type="pres">
      <dgm:prSet presAssocID="{22A47C16-B35E-489C-85F5-CDFE1A524F5A}" presName="rootText" presStyleLbl="node1" presStyleIdx="0" presStyleCnt="2" custScaleX="117868" custScaleY="88541"/>
      <dgm:spPr/>
    </dgm:pt>
    <dgm:pt modelId="{F4C31223-9209-44C4-B620-DDC08A83648F}" type="pres">
      <dgm:prSet presAssocID="{22A47C16-B35E-489C-85F5-CDFE1A524F5A}" presName="rootConnector" presStyleLbl="node1" presStyleIdx="0" presStyleCnt="2"/>
      <dgm:spPr/>
    </dgm:pt>
    <dgm:pt modelId="{F0CAB75C-11F1-4D18-AA0A-A150E8810CC8}" type="pres">
      <dgm:prSet presAssocID="{22A47C16-B35E-489C-85F5-CDFE1A524F5A}" presName="childShape" presStyleCnt="0"/>
      <dgm:spPr/>
    </dgm:pt>
    <dgm:pt modelId="{F5D93517-E6EF-485A-8B4A-18C8E6B48F52}" type="pres">
      <dgm:prSet presAssocID="{839D2A31-D251-4A84-903A-50EC9B3244CB}" presName="Name13" presStyleLbl="parChTrans1D2" presStyleIdx="0" presStyleCnt="7"/>
      <dgm:spPr/>
    </dgm:pt>
    <dgm:pt modelId="{76B20203-6971-4EA9-AC23-91BF2DE379A0}" type="pres">
      <dgm:prSet presAssocID="{430C856D-A1BB-44AA-B5DD-4A3E35AFD602}" presName="childText" presStyleLbl="bgAcc1" presStyleIdx="0" presStyleCnt="7" custScaleX="147427" custScaleY="74365">
        <dgm:presLayoutVars>
          <dgm:bulletEnabled val="1"/>
        </dgm:presLayoutVars>
      </dgm:prSet>
      <dgm:spPr/>
    </dgm:pt>
    <dgm:pt modelId="{5885E1D4-3D67-4CD7-BBDE-7D65ED9EDA95}" type="pres">
      <dgm:prSet presAssocID="{69C81F30-5DAF-4EFB-8F78-C2958CEB0838}" presName="Name13" presStyleLbl="parChTrans1D2" presStyleIdx="1" presStyleCnt="7"/>
      <dgm:spPr/>
    </dgm:pt>
    <dgm:pt modelId="{AA66DA73-8C30-4112-A3FA-9F04D43FA85B}" type="pres">
      <dgm:prSet presAssocID="{DC5AAE7C-E338-4A84-A6F2-AAD492EDA31C}" presName="childText" presStyleLbl="bgAcc1" presStyleIdx="1" presStyleCnt="7" custScaleX="147335" custScaleY="70322">
        <dgm:presLayoutVars>
          <dgm:bulletEnabled val="1"/>
        </dgm:presLayoutVars>
      </dgm:prSet>
      <dgm:spPr/>
    </dgm:pt>
    <dgm:pt modelId="{9F02222C-946B-4898-9E98-618DFF60EE21}" type="pres">
      <dgm:prSet presAssocID="{8CBFA2A3-1C9B-41EF-9497-D0E10643BC68}" presName="Name13" presStyleLbl="parChTrans1D2" presStyleIdx="2" presStyleCnt="7"/>
      <dgm:spPr/>
    </dgm:pt>
    <dgm:pt modelId="{DBBC9E60-8D24-4699-8209-36876ECE8EC3}" type="pres">
      <dgm:prSet presAssocID="{73C050B7-588C-4509-8D09-FA89DCA9515F}" presName="childText" presStyleLbl="bgAcc1" presStyleIdx="2" presStyleCnt="7" custScaleX="147336" custScaleY="65771">
        <dgm:presLayoutVars>
          <dgm:bulletEnabled val="1"/>
        </dgm:presLayoutVars>
      </dgm:prSet>
      <dgm:spPr/>
    </dgm:pt>
    <dgm:pt modelId="{4523BDAB-FB37-42D2-8636-C03D7A42E456}" type="pres">
      <dgm:prSet presAssocID="{CB1A8D98-CDA2-480E-AD1A-834AB5CE411B}" presName="root" presStyleCnt="0"/>
      <dgm:spPr/>
    </dgm:pt>
    <dgm:pt modelId="{6BFD4CDF-8BE6-4D75-A701-CE607BF5E7EE}" type="pres">
      <dgm:prSet presAssocID="{CB1A8D98-CDA2-480E-AD1A-834AB5CE411B}" presName="rootComposite" presStyleCnt="0"/>
      <dgm:spPr/>
    </dgm:pt>
    <dgm:pt modelId="{004494DE-6CF0-4CEE-9990-6FFC731D85DC}" type="pres">
      <dgm:prSet presAssocID="{CB1A8D98-CDA2-480E-AD1A-834AB5CE411B}" presName="rootText" presStyleLbl="node1" presStyleIdx="1" presStyleCnt="2" custScaleX="117868" custScaleY="88693"/>
      <dgm:spPr/>
    </dgm:pt>
    <dgm:pt modelId="{03503F01-B2BF-4CC3-BE22-4DB8CFBBB450}" type="pres">
      <dgm:prSet presAssocID="{CB1A8D98-CDA2-480E-AD1A-834AB5CE411B}" presName="rootConnector" presStyleLbl="node1" presStyleIdx="1" presStyleCnt="2"/>
      <dgm:spPr/>
    </dgm:pt>
    <dgm:pt modelId="{1063E4E0-2615-446B-B847-9EB167E8F480}" type="pres">
      <dgm:prSet presAssocID="{CB1A8D98-CDA2-480E-AD1A-834AB5CE411B}" presName="childShape" presStyleCnt="0"/>
      <dgm:spPr/>
    </dgm:pt>
    <dgm:pt modelId="{E1BA2635-D9E0-4997-8F23-7D8FFE8CAE1E}" type="pres">
      <dgm:prSet presAssocID="{FC41D696-9A20-4933-A31E-A9D227E74D07}" presName="Name13" presStyleLbl="parChTrans1D2" presStyleIdx="3" presStyleCnt="7"/>
      <dgm:spPr/>
    </dgm:pt>
    <dgm:pt modelId="{868BCA55-521C-488B-9261-2D6BEBE54993}" type="pres">
      <dgm:prSet presAssocID="{E9622262-976E-4ED7-8F0C-11E1C5AD2004}" presName="childText" presStyleLbl="bgAcc1" presStyleIdx="3" presStyleCnt="7" custScaleX="147336" custScaleY="74365">
        <dgm:presLayoutVars>
          <dgm:bulletEnabled val="1"/>
        </dgm:presLayoutVars>
      </dgm:prSet>
      <dgm:spPr/>
    </dgm:pt>
    <dgm:pt modelId="{F7C6F115-0A79-41F1-A2EC-3DA1AE7E2729}" type="pres">
      <dgm:prSet presAssocID="{A043C40E-E2ED-426E-8DBA-EA1506AD5A28}" presName="Name13" presStyleLbl="parChTrans1D2" presStyleIdx="4" presStyleCnt="7"/>
      <dgm:spPr/>
    </dgm:pt>
    <dgm:pt modelId="{5D2377A4-3377-4176-9623-AA170365103D}" type="pres">
      <dgm:prSet presAssocID="{63835153-B5FA-4133-A979-D561884B8C77}" presName="childText" presStyleLbl="bgAcc1" presStyleIdx="4" presStyleCnt="7" custScaleX="147336" custScaleY="70322">
        <dgm:presLayoutVars>
          <dgm:bulletEnabled val="1"/>
        </dgm:presLayoutVars>
      </dgm:prSet>
      <dgm:spPr/>
    </dgm:pt>
    <dgm:pt modelId="{51D7009D-A663-4C32-95C9-C4601A4F2A39}" type="pres">
      <dgm:prSet presAssocID="{FCB212BB-32E6-4513-B85C-BD440DE9D4A5}" presName="Name13" presStyleLbl="parChTrans1D2" presStyleIdx="5" presStyleCnt="7"/>
      <dgm:spPr/>
    </dgm:pt>
    <dgm:pt modelId="{4E932BBD-0FCC-42A8-8828-EB66B1E24292}" type="pres">
      <dgm:prSet presAssocID="{970DBDF7-8C8B-4B2F-A86E-338188017473}" presName="childText" presStyleLbl="bgAcc1" presStyleIdx="5" presStyleCnt="7" custScaleX="147336" custScaleY="65771">
        <dgm:presLayoutVars>
          <dgm:bulletEnabled val="1"/>
        </dgm:presLayoutVars>
      </dgm:prSet>
      <dgm:spPr/>
    </dgm:pt>
    <dgm:pt modelId="{F4CFB7DB-FD04-42B8-8FB8-364A3467F07D}" type="pres">
      <dgm:prSet presAssocID="{C7BE645D-51E3-4B90-898C-823443930798}" presName="Name13" presStyleLbl="parChTrans1D2" presStyleIdx="6" presStyleCnt="7"/>
      <dgm:spPr/>
    </dgm:pt>
    <dgm:pt modelId="{D9A216F9-030C-49A0-8B3F-2AD32B6B91C6}" type="pres">
      <dgm:prSet presAssocID="{9A7F6ED2-AEBD-4D6F-8171-D658952550DB}" presName="childText" presStyleLbl="bgAcc1" presStyleIdx="6" presStyleCnt="7" custScaleX="147371" custScaleY="6165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</dgm:ptLst>
  <dgm:cxnLst>
    <dgm:cxn modelId="{F9E25709-D9EB-4C37-8043-4D4306F7E8C5}" srcId="{CB1A8D98-CDA2-480E-AD1A-834AB5CE411B}" destId="{E9622262-976E-4ED7-8F0C-11E1C5AD2004}" srcOrd="0" destOrd="0" parTransId="{FC41D696-9A20-4933-A31E-A9D227E74D07}" sibTransId="{E6062A8D-2FC4-41DA-9789-02B1B5784551}"/>
    <dgm:cxn modelId="{B5ACE613-C6AA-45C6-9A73-3E7C37ABC5DB}" srcId="{4716DF08-A26D-4588-8839-DF27B5D62A2E}" destId="{22A47C16-B35E-489C-85F5-CDFE1A524F5A}" srcOrd="0" destOrd="0" parTransId="{EEC71072-6715-4983-89A7-4961341D352B}" sibTransId="{1F698F70-7B02-4060-BA53-295A1B307B1D}"/>
    <dgm:cxn modelId="{D50B2326-D947-4044-865B-69C7541695FC}" srcId="{CB1A8D98-CDA2-480E-AD1A-834AB5CE411B}" destId="{9A7F6ED2-AEBD-4D6F-8171-D658952550DB}" srcOrd="3" destOrd="0" parTransId="{C7BE645D-51E3-4B90-898C-823443930798}" sibTransId="{FAF00DB4-3832-4EE6-BC1F-556E7F988AFE}"/>
    <dgm:cxn modelId="{589F072B-1892-4F5C-A2A7-D7724FD3ECD6}" srcId="{22A47C16-B35E-489C-85F5-CDFE1A524F5A}" destId="{DC5AAE7C-E338-4A84-A6F2-AAD492EDA31C}" srcOrd="1" destOrd="0" parTransId="{69C81F30-5DAF-4EFB-8F78-C2958CEB0838}" sibTransId="{3171D64C-A458-4387-A9E3-35C9807C13CB}"/>
    <dgm:cxn modelId="{D9CCD12C-B6EA-479C-AA33-1703991DB91E}" srcId="{22A47C16-B35E-489C-85F5-CDFE1A524F5A}" destId="{430C856D-A1BB-44AA-B5DD-4A3E35AFD602}" srcOrd="0" destOrd="0" parTransId="{839D2A31-D251-4A84-903A-50EC9B3244CB}" sibTransId="{E2E5D042-6CC6-4DA3-B076-D7FBB39643CF}"/>
    <dgm:cxn modelId="{A10B8F34-ADD3-48DD-A33F-B2DF60DC97D9}" type="presOf" srcId="{430C856D-A1BB-44AA-B5DD-4A3E35AFD602}" destId="{76B20203-6971-4EA9-AC23-91BF2DE379A0}" srcOrd="0" destOrd="0" presId="urn:microsoft.com/office/officeart/2005/8/layout/hierarchy3"/>
    <dgm:cxn modelId="{09131438-8477-4A10-A6C3-51BFED30B22E}" type="presOf" srcId="{8CBFA2A3-1C9B-41EF-9497-D0E10643BC68}" destId="{9F02222C-946B-4898-9E98-618DFF60EE21}" srcOrd="0" destOrd="0" presId="urn:microsoft.com/office/officeart/2005/8/layout/hierarchy3"/>
    <dgm:cxn modelId="{2489F43C-70A4-4A08-9C13-36B5E8022ECC}" type="presOf" srcId="{69C81F30-5DAF-4EFB-8F78-C2958CEB0838}" destId="{5885E1D4-3D67-4CD7-BBDE-7D65ED9EDA95}" srcOrd="0" destOrd="0" presId="urn:microsoft.com/office/officeart/2005/8/layout/hierarchy3"/>
    <dgm:cxn modelId="{58758042-2BDB-4D07-9749-920C9A0878AC}" type="presOf" srcId="{9A7F6ED2-AEBD-4D6F-8171-D658952550DB}" destId="{D9A216F9-030C-49A0-8B3F-2AD32B6B91C6}" srcOrd="0" destOrd="0" presId="urn:microsoft.com/office/officeart/2005/8/layout/hierarchy3"/>
    <dgm:cxn modelId="{2A6BAA65-9414-4E07-B0E5-32F33DF77C6D}" type="presOf" srcId="{A043C40E-E2ED-426E-8DBA-EA1506AD5A28}" destId="{F7C6F115-0A79-41F1-A2EC-3DA1AE7E2729}" srcOrd="0" destOrd="0" presId="urn:microsoft.com/office/officeart/2005/8/layout/hierarchy3"/>
    <dgm:cxn modelId="{BE6A546F-1D50-4993-BC01-285EE570CD2A}" type="presOf" srcId="{4716DF08-A26D-4588-8839-DF27B5D62A2E}" destId="{152F0D78-76F9-4B48-A35B-84F65B571F95}" srcOrd="0" destOrd="0" presId="urn:microsoft.com/office/officeart/2005/8/layout/hierarchy3"/>
    <dgm:cxn modelId="{736CE874-F728-4FBF-9E65-75AA050A75CC}" type="presOf" srcId="{DC5AAE7C-E338-4A84-A6F2-AAD492EDA31C}" destId="{AA66DA73-8C30-4112-A3FA-9F04D43FA85B}" srcOrd="0" destOrd="0" presId="urn:microsoft.com/office/officeart/2005/8/layout/hierarchy3"/>
    <dgm:cxn modelId="{82612F75-0B25-4EA4-A4E3-85377DF75C1A}" type="presOf" srcId="{C7BE645D-51E3-4B90-898C-823443930798}" destId="{F4CFB7DB-FD04-42B8-8FB8-364A3467F07D}" srcOrd="0" destOrd="0" presId="urn:microsoft.com/office/officeart/2005/8/layout/hierarchy3"/>
    <dgm:cxn modelId="{3BB9EA57-1D87-48C6-8A7B-6E072780AC73}" type="presOf" srcId="{63835153-B5FA-4133-A979-D561884B8C77}" destId="{5D2377A4-3377-4176-9623-AA170365103D}" srcOrd="0" destOrd="0" presId="urn:microsoft.com/office/officeart/2005/8/layout/hierarchy3"/>
    <dgm:cxn modelId="{04E9EE86-63CB-48D3-864A-2E588FF18522}" type="presOf" srcId="{CB1A8D98-CDA2-480E-AD1A-834AB5CE411B}" destId="{004494DE-6CF0-4CEE-9990-6FFC731D85DC}" srcOrd="0" destOrd="0" presId="urn:microsoft.com/office/officeart/2005/8/layout/hierarchy3"/>
    <dgm:cxn modelId="{97F79C87-76C3-4D64-8F97-68AF2C72B2F4}" srcId="{CB1A8D98-CDA2-480E-AD1A-834AB5CE411B}" destId="{63835153-B5FA-4133-A979-D561884B8C77}" srcOrd="1" destOrd="0" parTransId="{A043C40E-E2ED-426E-8DBA-EA1506AD5A28}" sibTransId="{AEEA53E7-7125-424F-A622-E6E15958ADF4}"/>
    <dgm:cxn modelId="{51053991-3CCD-4CC2-9F34-ED474A509B4B}" type="presOf" srcId="{22A47C16-B35E-489C-85F5-CDFE1A524F5A}" destId="{F4C31223-9209-44C4-B620-DDC08A83648F}" srcOrd="1" destOrd="0" presId="urn:microsoft.com/office/officeart/2005/8/layout/hierarchy3"/>
    <dgm:cxn modelId="{927FA791-D02F-40CD-B63D-67AD34CBD1D0}" type="presOf" srcId="{E9622262-976E-4ED7-8F0C-11E1C5AD2004}" destId="{868BCA55-521C-488B-9261-2D6BEBE54993}" srcOrd="0" destOrd="0" presId="urn:microsoft.com/office/officeart/2005/8/layout/hierarchy3"/>
    <dgm:cxn modelId="{74CAF499-EA0C-4869-8376-880E7B16B33B}" srcId="{22A47C16-B35E-489C-85F5-CDFE1A524F5A}" destId="{73C050B7-588C-4509-8D09-FA89DCA9515F}" srcOrd="2" destOrd="0" parTransId="{8CBFA2A3-1C9B-41EF-9497-D0E10643BC68}" sibTransId="{645A2FCB-B1E3-45D8-92D8-F68E768EF8B7}"/>
    <dgm:cxn modelId="{18CC199A-6A03-4C9C-B25F-E36624C6BA39}" type="presOf" srcId="{73C050B7-588C-4509-8D09-FA89DCA9515F}" destId="{DBBC9E60-8D24-4699-8209-36876ECE8EC3}" srcOrd="0" destOrd="0" presId="urn:microsoft.com/office/officeart/2005/8/layout/hierarchy3"/>
    <dgm:cxn modelId="{BB9BCCAF-7ABE-47E7-8565-0E96B8AB577B}" type="presOf" srcId="{839D2A31-D251-4A84-903A-50EC9B3244CB}" destId="{F5D93517-E6EF-485A-8B4A-18C8E6B48F52}" srcOrd="0" destOrd="0" presId="urn:microsoft.com/office/officeart/2005/8/layout/hierarchy3"/>
    <dgm:cxn modelId="{7956AEB1-9364-4930-A69D-33BEEBDE3074}" type="presOf" srcId="{970DBDF7-8C8B-4B2F-A86E-338188017473}" destId="{4E932BBD-0FCC-42A8-8828-EB66B1E24292}" srcOrd="0" destOrd="0" presId="urn:microsoft.com/office/officeart/2005/8/layout/hierarchy3"/>
    <dgm:cxn modelId="{5A1581BF-B942-470D-8845-EF66A258113C}" type="presOf" srcId="{FCB212BB-32E6-4513-B85C-BD440DE9D4A5}" destId="{51D7009D-A663-4C32-95C9-C4601A4F2A39}" srcOrd="0" destOrd="0" presId="urn:microsoft.com/office/officeart/2005/8/layout/hierarchy3"/>
    <dgm:cxn modelId="{EE412DC7-865C-4A24-83D4-EB09827C5152}" type="presOf" srcId="{22A47C16-B35E-489C-85F5-CDFE1A524F5A}" destId="{E084F253-9E7B-4804-A433-F9DE4E4C7A12}" srcOrd="0" destOrd="0" presId="urn:microsoft.com/office/officeart/2005/8/layout/hierarchy3"/>
    <dgm:cxn modelId="{AF020BCF-E651-4B56-9BEB-0FC7CED06CE7}" type="presOf" srcId="{FC41D696-9A20-4933-A31E-A9D227E74D07}" destId="{E1BA2635-D9E0-4997-8F23-7D8FFE8CAE1E}" srcOrd="0" destOrd="0" presId="urn:microsoft.com/office/officeart/2005/8/layout/hierarchy3"/>
    <dgm:cxn modelId="{E37EC2D0-9536-4D6C-8387-97020610B646}" srcId="{4716DF08-A26D-4588-8839-DF27B5D62A2E}" destId="{CB1A8D98-CDA2-480E-AD1A-834AB5CE411B}" srcOrd="1" destOrd="0" parTransId="{BEE7AA81-5C7A-4437-BF27-1AC8DBDDBC12}" sibTransId="{23C29266-4BF2-468E-96E5-A0E64AE4BE1D}"/>
    <dgm:cxn modelId="{1CCED0D7-EBEA-4CAF-95F4-7A73CF94B6EF}" type="presOf" srcId="{CB1A8D98-CDA2-480E-AD1A-834AB5CE411B}" destId="{03503F01-B2BF-4CC3-BE22-4DB8CFBBB450}" srcOrd="1" destOrd="0" presId="urn:microsoft.com/office/officeart/2005/8/layout/hierarchy3"/>
    <dgm:cxn modelId="{06CAEFDA-6C72-45CE-B168-6D0B3FE1CCEB}" srcId="{CB1A8D98-CDA2-480E-AD1A-834AB5CE411B}" destId="{970DBDF7-8C8B-4B2F-A86E-338188017473}" srcOrd="2" destOrd="0" parTransId="{FCB212BB-32E6-4513-B85C-BD440DE9D4A5}" sibTransId="{CA983C0D-37A1-4F14-A256-97D9C858DEF3}"/>
    <dgm:cxn modelId="{B07B7CB4-8A85-4FBB-86D6-9BBDAD11FC99}" type="presParOf" srcId="{152F0D78-76F9-4B48-A35B-84F65B571F95}" destId="{1D3DB8AF-F25D-49E2-9070-FCDA62A3E99B}" srcOrd="0" destOrd="0" presId="urn:microsoft.com/office/officeart/2005/8/layout/hierarchy3"/>
    <dgm:cxn modelId="{66EF4B15-5AD6-4B6E-897D-E91520A40273}" type="presParOf" srcId="{1D3DB8AF-F25D-49E2-9070-FCDA62A3E99B}" destId="{931574C8-6915-4F4C-BF47-27A016EEC33C}" srcOrd="0" destOrd="0" presId="urn:microsoft.com/office/officeart/2005/8/layout/hierarchy3"/>
    <dgm:cxn modelId="{C8F31081-5E0F-4CD1-A2A0-30F59F207871}" type="presParOf" srcId="{931574C8-6915-4F4C-BF47-27A016EEC33C}" destId="{E084F253-9E7B-4804-A433-F9DE4E4C7A12}" srcOrd="0" destOrd="0" presId="urn:microsoft.com/office/officeart/2005/8/layout/hierarchy3"/>
    <dgm:cxn modelId="{398C4C20-0FCB-4785-B50C-753966179355}" type="presParOf" srcId="{931574C8-6915-4F4C-BF47-27A016EEC33C}" destId="{F4C31223-9209-44C4-B620-DDC08A83648F}" srcOrd="1" destOrd="0" presId="urn:microsoft.com/office/officeart/2005/8/layout/hierarchy3"/>
    <dgm:cxn modelId="{1A7AF05E-3C9C-494A-807D-DD06A305914C}" type="presParOf" srcId="{1D3DB8AF-F25D-49E2-9070-FCDA62A3E99B}" destId="{F0CAB75C-11F1-4D18-AA0A-A150E8810CC8}" srcOrd="1" destOrd="0" presId="urn:microsoft.com/office/officeart/2005/8/layout/hierarchy3"/>
    <dgm:cxn modelId="{ADF58166-3079-493A-8200-C9738472BD9A}" type="presParOf" srcId="{F0CAB75C-11F1-4D18-AA0A-A150E8810CC8}" destId="{F5D93517-E6EF-485A-8B4A-18C8E6B48F52}" srcOrd="0" destOrd="0" presId="urn:microsoft.com/office/officeart/2005/8/layout/hierarchy3"/>
    <dgm:cxn modelId="{E6745D00-C068-4CDF-BD3D-91A00D458F60}" type="presParOf" srcId="{F0CAB75C-11F1-4D18-AA0A-A150E8810CC8}" destId="{76B20203-6971-4EA9-AC23-91BF2DE379A0}" srcOrd="1" destOrd="0" presId="urn:microsoft.com/office/officeart/2005/8/layout/hierarchy3"/>
    <dgm:cxn modelId="{4727C79F-77B0-4ED2-8CD1-DB7C29B8A527}" type="presParOf" srcId="{F0CAB75C-11F1-4D18-AA0A-A150E8810CC8}" destId="{5885E1D4-3D67-4CD7-BBDE-7D65ED9EDA95}" srcOrd="2" destOrd="0" presId="urn:microsoft.com/office/officeart/2005/8/layout/hierarchy3"/>
    <dgm:cxn modelId="{8F42A7CC-551C-4DEE-8C00-16A86A073078}" type="presParOf" srcId="{F0CAB75C-11F1-4D18-AA0A-A150E8810CC8}" destId="{AA66DA73-8C30-4112-A3FA-9F04D43FA85B}" srcOrd="3" destOrd="0" presId="urn:microsoft.com/office/officeart/2005/8/layout/hierarchy3"/>
    <dgm:cxn modelId="{EFD3A681-DE2A-49C2-8FE7-D842AD4762D1}" type="presParOf" srcId="{F0CAB75C-11F1-4D18-AA0A-A150E8810CC8}" destId="{9F02222C-946B-4898-9E98-618DFF60EE21}" srcOrd="4" destOrd="0" presId="urn:microsoft.com/office/officeart/2005/8/layout/hierarchy3"/>
    <dgm:cxn modelId="{C2714348-5BAF-4B7B-A32F-F32BD8987A6D}" type="presParOf" srcId="{F0CAB75C-11F1-4D18-AA0A-A150E8810CC8}" destId="{DBBC9E60-8D24-4699-8209-36876ECE8EC3}" srcOrd="5" destOrd="0" presId="urn:microsoft.com/office/officeart/2005/8/layout/hierarchy3"/>
    <dgm:cxn modelId="{F7986182-45E2-4849-80B5-94272EA76EDE}" type="presParOf" srcId="{152F0D78-76F9-4B48-A35B-84F65B571F95}" destId="{4523BDAB-FB37-42D2-8636-C03D7A42E456}" srcOrd="1" destOrd="0" presId="urn:microsoft.com/office/officeart/2005/8/layout/hierarchy3"/>
    <dgm:cxn modelId="{0E1847F3-DB10-4D85-98EE-F29D48045601}" type="presParOf" srcId="{4523BDAB-FB37-42D2-8636-C03D7A42E456}" destId="{6BFD4CDF-8BE6-4D75-A701-CE607BF5E7EE}" srcOrd="0" destOrd="0" presId="urn:microsoft.com/office/officeart/2005/8/layout/hierarchy3"/>
    <dgm:cxn modelId="{B9599580-407A-40BD-BA51-0380E81233B2}" type="presParOf" srcId="{6BFD4CDF-8BE6-4D75-A701-CE607BF5E7EE}" destId="{004494DE-6CF0-4CEE-9990-6FFC731D85DC}" srcOrd="0" destOrd="0" presId="urn:microsoft.com/office/officeart/2005/8/layout/hierarchy3"/>
    <dgm:cxn modelId="{D09B12D8-8110-42F7-BF9C-6F5130BD2627}" type="presParOf" srcId="{6BFD4CDF-8BE6-4D75-A701-CE607BF5E7EE}" destId="{03503F01-B2BF-4CC3-BE22-4DB8CFBBB450}" srcOrd="1" destOrd="0" presId="urn:microsoft.com/office/officeart/2005/8/layout/hierarchy3"/>
    <dgm:cxn modelId="{43915256-8AAF-481D-8322-EED34C380AA0}" type="presParOf" srcId="{4523BDAB-FB37-42D2-8636-C03D7A42E456}" destId="{1063E4E0-2615-446B-B847-9EB167E8F480}" srcOrd="1" destOrd="0" presId="urn:microsoft.com/office/officeart/2005/8/layout/hierarchy3"/>
    <dgm:cxn modelId="{790D1ABF-D0C4-475A-A20A-B634D116F04B}" type="presParOf" srcId="{1063E4E0-2615-446B-B847-9EB167E8F480}" destId="{E1BA2635-D9E0-4997-8F23-7D8FFE8CAE1E}" srcOrd="0" destOrd="0" presId="urn:microsoft.com/office/officeart/2005/8/layout/hierarchy3"/>
    <dgm:cxn modelId="{6D6CEFDF-1098-41B0-80AB-7ABC4120F9E9}" type="presParOf" srcId="{1063E4E0-2615-446B-B847-9EB167E8F480}" destId="{868BCA55-521C-488B-9261-2D6BEBE54993}" srcOrd="1" destOrd="0" presId="urn:microsoft.com/office/officeart/2005/8/layout/hierarchy3"/>
    <dgm:cxn modelId="{564E0213-099F-4955-9986-1CEAE19A6F34}" type="presParOf" srcId="{1063E4E0-2615-446B-B847-9EB167E8F480}" destId="{F7C6F115-0A79-41F1-A2EC-3DA1AE7E2729}" srcOrd="2" destOrd="0" presId="urn:microsoft.com/office/officeart/2005/8/layout/hierarchy3"/>
    <dgm:cxn modelId="{FB0A611F-3591-4C41-A4BE-287D7AF0FD99}" type="presParOf" srcId="{1063E4E0-2615-446B-B847-9EB167E8F480}" destId="{5D2377A4-3377-4176-9623-AA170365103D}" srcOrd="3" destOrd="0" presId="urn:microsoft.com/office/officeart/2005/8/layout/hierarchy3"/>
    <dgm:cxn modelId="{15DBF85B-F8AB-4DA5-A2FE-A51C17A76D2D}" type="presParOf" srcId="{1063E4E0-2615-446B-B847-9EB167E8F480}" destId="{51D7009D-A663-4C32-95C9-C4601A4F2A39}" srcOrd="4" destOrd="0" presId="urn:microsoft.com/office/officeart/2005/8/layout/hierarchy3"/>
    <dgm:cxn modelId="{FB85DD22-8947-48D9-9278-AE7A7C55FC95}" type="presParOf" srcId="{1063E4E0-2615-446B-B847-9EB167E8F480}" destId="{4E932BBD-0FCC-42A8-8828-EB66B1E24292}" srcOrd="5" destOrd="0" presId="urn:microsoft.com/office/officeart/2005/8/layout/hierarchy3"/>
    <dgm:cxn modelId="{5A583E53-F816-4217-8E22-EB1D8699C643}" type="presParOf" srcId="{1063E4E0-2615-446B-B847-9EB167E8F480}" destId="{F4CFB7DB-FD04-42B8-8FB8-364A3467F07D}" srcOrd="6" destOrd="0" presId="urn:microsoft.com/office/officeart/2005/8/layout/hierarchy3"/>
    <dgm:cxn modelId="{BBD3F748-EA92-4486-A972-B1D7A5A5E15A}" type="presParOf" srcId="{1063E4E0-2615-446B-B847-9EB167E8F480}" destId="{D9A216F9-030C-49A0-8B3F-2AD32B6B91C6}" srcOrd="7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37C2F6-B2A6-4A4F-A2F4-C3C63551578A}" type="doc">
      <dgm:prSet loTypeId="urn:microsoft.com/office/officeart/2018/2/layout/IconCircleList" loCatId="icon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A4B37509-4ED3-4A77-8720-C293558F259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400" b="0" i="0" u="non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krosno@psgaz.pl</a:t>
          </a:r>
          <a:endParaRPr lang="pl-PL" sz="1400" b="0" i="0" u="none" baseline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00000"/>
            </a:lnSpc>
          </a:pPr>
          <a:r>
            <a:rPr lang="pl-PL" sz="1400" b="0" i="0" u="non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zlecenia.krosno@psgaz.pl</a:t>
          </a:r>
          <a:endParaRPr lang="pl-PL" sz="1400" b="0" i="0" u="none" baseline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00000"/>
            </a:lnSpc>
          </a:pPr>
          <a:r>
            <a:rPr lang="pl-PL" sz="1400" b="0" i="0" u="sng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dielektryka@psgaz.pl</a:t>
          </a:r>
          <a:endParaRPr lang="pl-PL" sz="1400" b="0" i="0" u="sng" baseline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CE2554-9C60-4FA5-B9CC-EC2E98435CB9}" type="parTrans" cxnId="{894B9E71-D374-46E1-AD36-C53E8D28A41C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BE726D28-915A-4EED-94AC-8D48DE5CD107}" type="sibTrans" cxnId="{894B9E71-D374-46E1-AD36-C53E8D28A41C}">
      <dgm:prSet/>
      <dgm:spPr/>
      <dgm:t>
        <a:bodyPr/>
        <a:lstStyle/>
        <a:p>
          <a:endParaRPr lang="en-US" sz="1400">
            <a:solidFill>
              <a:schemeClr val="bg1"/>
            </a:solidFill>
          </a:endParaRPr>
        </a:p>
      </dgm:t>
    </dgm:pt>
    <dgm:pt modelId="{274F8317-22A2-403D-A297-F77B9626E8C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Oddział Inwestycyjno-Remontowy</a:t>
          </a:r>
          <a:br>
            <a:rPr lang="pl-PL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ul. I. Łukasiewicza 89, 38-400 Krosno</a:t>
          </a:r>
          <a:br>
            <a:rPr lang="pl-PL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br>
            <a:rPr lang="pl-PL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Hala produkcyjna:</a:t>
          </a:r>
          <a:br>
            <a:rPr lang="pl-PL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ul. Naftowa 8, 38-400 Krosno</a:t>
          </a:r>
          <a:endParaRPr lang="en-US" sz="1400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F2F006-C4F8-4CCC-BAF9-E66513EAA3CA}" type="parTrans" cxnId="{E84F12B7-7DBB-4B95-9E2E-2B631EFA0ADD}">
      <dgm:prSet/>
      <dgm:spPr/>
      <dgm:t>
        <a:bodyPr/>
        <a:lstStyle/>
        <a:p>
          <a:endParaRPr lang="pl-PL" sz="1400">
            <a:solidFill>
              <a:schemeClr val="bg1"/>
            </a:solidFill>
          </a:endParaRPr>
        </a:p>
      </dgm:t>
    </dgm:pt>
    <dgm:pt modelId="{0B645651-6636-4054-A5F8-E069DB519264}" type="sibTrans" cxnId="{E84F12B7-7DBB-4B95-9E2E-2B631EFA0ADD}">
      <dgm:prSet/>
      <dgm:spPr/>
      <dgm:t>
        <a:bodyPr/>
        <a:lstStyle/>
        <a:p>
          <a:pPr>
            <a:lnSpc>
              <a:spcPct val="100000"/>
            </a:lnSpc>
          </a:pPr>
          <a:endParaRPr lang="pl-PL" sz="1400">
            <a:solidFill>
              <a:schemeClr val="bg1"/>
            </a:solidFill>
          </a:endParaRPr>
        </a:p>
      </dgm:t>
    </dgm:pt>
    <dgm:pt modelId="{1869312F-95F4-4EB8-97CD-8FBA2F76EE9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400" b="0" dirty="0">
              <a:solidFill>
                <a:schemeClr val="bg1"/>
              </a:solidFill>
            </a:rPr>
            <a:t> </a:t>
          </a:r>
          <a:r>
            <a:rPr lang="pl-PL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13 443 59 00</a:t>
          </a:r>
          <a:endParaRPr lang="en-US" sz="1400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7C729D-52A4-434F-8270-0B485E04EC85}" type="parTrans" cxnId="{73A4285D-E5CB-45D7-8787-D0F8D83333DA}">
      <dgm:prSet/>
      <dgm:spPr/>
      <dgm:t>
        <a:bodyPr/>
        <a:lstStyle/>
        <a:p>
          <a:endParaRPr lang="pl-PL" sz="1400">
            <a:solidFill>
              <a:schemeClr val="bg1"/>
            </a:solidFill>
          </a:endParaRPr>
        </a:p>
      </dgm:t>
    </dgm:pt>
    <dgm:pt modelId="{970861DC-EE8D-4F16-935D-269C63E260C5}" type="sibTrans" cxnId="{73A4285D-E5CB-45D7-8787-D0F8D83333DA}">
      <dgm:prSet/>
      <dgm:spPr/>
      <dgm:t>
        <a:bodyPr/>
        <a:lstStyle/>
        <a:p>
          <a:pPr>
            <a:lnSpc>
              <a:spcPct val="100000"/>
            </a:lnSpc>
          </a:pPr>
          <a:endParaRPr lang="pl-PL" sz="1400">
            <a:solidFill>
              <a:schemeClr val="bg1"/>
            </a:solidFill>
          </a:endParaRPr>
        </a:p>
      </dgm:t>
    </dgm:pt>
    <dgm:pt modelId="{FD101532-8534-4CB7-92DC-C5771BB47C6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400" b="1" i="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Intranet</a:t>
          </a:r>
          <a:endParaRPr lang="pl-PL" sz="1400" b="0" i="0" baseline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  <a:hlinkClick xmlns:r="http://schemas.openxmlformats.org/officeDocument/2006/relationships" r:id="rId4">
              <a:extLst>
                <a:ext uri="{A12FA001-AC4F-418D-AE19-62706E023703}">
                  <ahyp:hlinkClr xmlns:ahyp="http://schemas.microsoft.com/office/drawing/2018/hyperlinkcolor" val="tx"/>
                </a:ext>
              </a:extLst>
            </a:hlinkClick>
          </a:endParaRPr>
        </a:p>
        <a:p>
          <a:pPr>
            <a:lnSpc>
              <a:spcPct val="100000"/>
            </a:lnSpc>
          </a:pPr>
          <a:r>
            <a:rPr lang="pl-PL" sz="1400" b="0" i="0" u="non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więcej o działalności </a:t>
          </a:r>
          <a:br>
            <a:rPr lang="pl-PL" sz="1400" b="0" i="0" u="non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1400" b="0" i="0" u="non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OIR w Krośnie </a:t>
          </a:r>
          <a:r>
            <a:rPr lang="pl-PL" sz="1400" b="0" i="0" u="non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tutaj</a:t>
          </a:r>
          <a:endParaRPr lang="en-US" sz="14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1557CF-3F36-4CA2-A53E-4D184A616389}" type="parTrans" cxnId="{2B6BBC10-3D72-42E4-9137-B36F7F837780}">
      <dgm:prSet/>
      <dgm:spPr/>
      <dgm:t>
        <a:bodyPr/>
        <a:lstStyle/>
        <a:p>
          <a:endParaRPr lang="pl-PL" sz="1400">
            <a:solidFill>
              <a:schemeClr val="bg1"/>
            </a:solidFill>
          </a:endParaRPr>
        </a:p>
      </dgm:t>
    </dgm:pt>
    <dgm:pt modelId="{3F50A877-81F7-47C9-88EB-4CD3220FF482}" type="sibTrans" cxnId="{2B6BBC10-3D72-42E4-9137-B36F7F837780}">
      <dgm:prSet/>
      <dgm:spPr/>
      <dgm:t>
        <a:bodyPr/>
        <a:lstStyle/>
        <a:p>
          <a:pPr>
            <a:lnSpc>
              <a:spcPct val="100000"/>
            </a:lnSpc>
          </a:pPr>
          <a:endParaRPr lang="pl-PL" sz="1400">
            <a:solidFill>
              <a:schemeClr val="bg1"/>
            </a:solidFill>
          </a:endParaRPr>
        </a:p>
      </dgm:t>
    </dgm:pt>
    <dgm:pt modelId="{683DB690-7E08-4801-9623-F34D677B5C6D}" type="pres">
      <dgm:prSet presAssocID="{B537C2F6-B2A6-4A4F-A2F4-C3C63551578A}" presName="root" presStyleCnt="0">
        <dgm:presLayoutVars>
          <dgm:dir/>
          <dgm:resizeHandles val="exact"/>
        </dgm:presLayoutVars>
      </dgm:prSet>
      <dgm:spPr/>
    </dgm:pt>
    <dgm:pt modelId="{851DEFC0-DC18-4A53-BF92-00E928D5BAB0}" type="pres">
      <dgm:prSet presAssocID="{B537C2F6-B2A6-4A4F-A2F4-C3C63551578A}" presName="container" presStyleCnt="0">
        <dgm:presLayoutVars>
          <dgm:dir/>
          <dgm:resizeHandles val="exact"/>
        </dgm:presLayoutVars>
      </dgm:prSet>
      <dgm:spPr/>
    </dgm:pt>
    <dgm:pt modelId="{7A8DCE37-1E0E-4F62-8C53-EF46221C7D2B}" type="pres">
      <dgm:prSet presAssocID="{274F8317-22A2-403D-A297-F77B9626E8C5}" presName="compNode" presStyleCnt="0"/>
      <dgm:spPr/>
    </dgm:pt>
    <dgm:pt modelId="{0E763808-000D-4AFE-BC5D-7BB5F90055AC}" type="pres">
      <dgm:prSet presAssocID="{274F8317-22A2-403D-A297-F77B9626E8C5}" presName="iconBgRect" presStyleLbl="bgShp" presStyleIdx="0" presStyleCnt="4"/>
      <dgm:spPr>
        <a:prstGeom prst="roundRect">
          <a:avLst/>
        </a:prstGeom>
        <a:solidFill>
          <a:schemeClr val="bg1"/>
        </a:solidFill>
      </dgm:spPr>
    </dgm:pt>
    <dgm:pt modelId="{2B4DEEFE-AF12-4543-A9FF-863DF6CF8250}" type="pres">
      <dgm:prSet presAssocID="{274F8317-22A2-403D-A297-F77B9626E8C5}" presName="iconRect" presStyleLbl="node1" presStyleIdx="0" presStyleCnt="4"/>
      <dgm:spPr>
        <a:blipFill>
          <a:blip xmlns:r="http://schemas.openxmlformats.org/officeDocument/2006/relationships"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solidFill>
            <a:schemeClr val="bg1">
              <a:lumMod val="85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Znacznik z wypełnieniem pełnym"/>
        </a:ext>
      </dgm:extLst>
    </dgm:pt>
    <dgm:pt modelId="{890EF373-491E-4BB3-A47F-4ED1C9E84F71}" type="pres">
      <dgm:prSet presAssocID="{274F8317-22A2-403D-A297-F77B9626E8C5}" presName="spaceRect" presStyleCnt="0"/>
      <dgm:spPr/>
    </dgm:pt>
    <dgm:pt modelId="{2D8642B7-0019-4501-9C1E-2758D136E4A8}" type="pres">
      <dgm:prSet presAssocID="{274F8317-22A2-403D-A297-F77B9626E8C5}" presName="textRect" presStyleLbl="revTx" presStyleIdx="0" presStyleCnt="4">
        <dgm:presLayoutVars>
          <dgm:chMax val="1"/>
          <dgm:chPref val="1"/>
        </dgm:presLayoutVars>
      </dgm:prSet>
      <dgm:spPr/>
    </dgm:pt>
    <dgm:pt modelId="{24234588-26D9-4954-9CBE-2330B4384FE9}" type="pres">
      <dgm:prSet presAssocID="{0B645651-6636-4054-A5F8-E069DB519264}" presName="sibTrans" presStyleLbl="sibTrans2D1" presStyleIdx="0" presStyleCnt="0"/>
      <dgm:spPr/>
    </dgm:pt>
    <dgm:pt modelId="{A54EDE67-9F1C-4EAD-91BF-F55E690556C8}" type="pres">
      <dgm:prSet presAssocID="{1869312F-95F4-4EB8-97CD-8FBA2F76EE9C}" presName="compNode" presStyleCnt="0"/>
      <dgm:spPr/>
    </dgm:pt>
    <dgm:pt modelId="{1260E54A-0670-485E-A527-82E29836BD46}" type="pres">
      <dgm:prSet presAssocID="{1869312F-95F4-4EB8-97CD-8FBA2F76EE9C}" presName="iconBgRect" presStyleLbl="bgShp" presStyleIdx="1" presStyleCnt="4"/>
      <dgm:spPr>
        <a:prstGeom prst="roundRect">
          <a:avLst/>
        </a:prstGeom>
        <a:solidFill>
          <a:schemeClr val="bg1"/>
        </a:solidFill>
      </dgm:spPr>
    </dgm:pt>
    <dgm:pt modelId="{9C74882B-EF53-4B18-91AB-94E58A91672D}" type="pres">
      <dgm:prSet presAssocID="{1869312F-95F4-4EB8-97CD-8FBA2F76EE9C}" presName="iconRect" presStyleLbl="node1" presStyleIdx="1" presStyleCnt="4"/>
      <dgm:spPr>
        <a:blipFill rotWithShape="1">
          <a:blip xmlns:r="http://schemas.openxmlformats.org/officeDocument/2006/relationships"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solidFill>
            <a:schemeClr val="bg1">
              <a:lumMod val="85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Znacznik wyboru"/>
        </a:ext>
      </dgm:extLst>
    </dgm:pt>
    <dgm:pt modelId="{AF641E6A-3937-4C6F-B4A3-11793877B78B}" type="pres">
      <dgm:prSet presAssocID="{1869312F-95F4-4EB8-97CD-8FBA2F76EE9C}" presName="spaceRect" presStyleCnt="0"/>
      <dgm:spPr/>
    </dgm:pt>
    <dgm:pt modelId="{B79F45CA-211E-4696-8E10-CD6074C53A06}" type="pres">
      <dgm:prSet presAssocID="{1869312F-95F4-4EB8-97CD-8FBA2F76EE9C}" presName="textRect" presStyleLbl="revTx" presStyleIdx="1" presStyleCnt="4">
        <dgm:presLayoutVars>
          <dgm:chMax val="1"/>
          <dgm:chPref val="1"/>
        </dgm:presLayoutVars>
      </dgm:prSet>
      <dgm:spPr/>
    </dgm:pt>
    <dgm:pt modelId="{4CC181A9-5186-43C7-AD7A-739C00F687F3}" type="pres">
      <dgm:prSet presAssocID="{970861DC-EE8D-4F16-935D-269C63E260C5}" presName="sibTrans" presStyleLbl="sibTrans2D1" presStyleIdx="0" presStyleCnt="0"/>
      <dgm:spPr/>
    </dgm:pt>
    <dgm:pt modelId="{F641C4D3-36D2-4186-9805-034DC7BA2EBE}" type="pres">
      <dgm:prSet presAssocID="{FD101532-8534-4CB7-92DC-C5771BB47C66}" presName="compNode" presStyleCnt="0"/>
      <dgm:spPr/>
    </dgm:pt>
    <dgm:pt modelId="{06F4324C-226D-477C-95EA-AB60D10ECA65}" type="pres">
      <dgm:prSet presAssocID="{FD101532-8534-4CB7-92DC-C5771BB47C66}" presName="iconBgRect" presStyleLbl="bgShp" presStyleIdx="2" presStyleCnt="4"/>
      <dgm:spPr>
        <a:prstGeom prst="roundRect">
          <a:avLst/>
        </a:prstGeom>
        <a:solidFill>
          <a:schemeClr val="bg1"/>
        </a:solidFill>
      </dgm:spPr>
    </dgm:pt>
    <dgm:pt modelId="{F4217715-4D71-470C-88BC-ECCA054DF17A}" type="pres">
      <dgm:prSet presAssocID="{FD101532-8534-4CB7-92DC-C5771BB47C66}" presName="iconRect" presStyleLbl="node1" presStyleIdx="2" presStyleCnt="4"/>
      <dgm:spPr>
        <a:blipFill rotWithShape="1">
          <a:blip xmlns:r="http://schemas.openxmlformats.org/officeDocument/2006/relationships"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solidFill>
            <a:schemeClr val="bg1">
              <a:lumMod val="85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3E2EB7AC-7C4B-442F-A184-4A754659EE09}" type="pres">
      <dgm:prSet presAssocID="{FD101532-8534-4CB7-92DC-C5771BB47C66}" presName="spaceRect" presStyleCnt="0"/>
      <dgm:spPr/>
    </dgm:pt>
    <dgm:pt modelId="{EA8DF964-CBD2-40DB-B2DC-A04D59CEB21B}" type="pres">
      <dgm:prSet presAssocID="{FD101532-8534-4CB7-92DC-C5771BB47C66}" presName="textRect" presStyleLbl="revTx" presStyleIdx="2" presStyleCnt="4">
        <dgm:presLayoutVars>
          <dgm:chMax val="1"/>
          <dgm:chPref val="1"/>
        </dgm:presLayoutVars>
      </dgm:prSet>
      <dgm:spPr/>
    </dgm:pt>
    <dgm:pt modelId="{4A9E87EC-04D4-4BF4-96F9-63CC12BCB5E8}" type="pres">
      <dgm:prSet presAssocID="{3F50A877-81F7-47C9-88EB-4CD3220FF482}" presName="sibTrans" presStyleLbl="sibTrans2D1" presStyleIdx="0" presStyleCnt="0"/>
      <dgm:spPr/>
    </dgm:pt>
    <dgm:pt modelId="{D12330C6-D1E5-4DE2-97F1-A6275C2596B5}" type="pres">
      <dgm:prSet presAssocID="{A4B37509-4ED3-4A77-8720-C293558F2598}" presName="compNode" presStyleCnt="0"/>
      <dgm:spPr/>
    </dgm:pt>
    <dgm:pt modelId="{4467574F-120A-48DC-BD82-E701487CE343}" type="pres">
      <dgm:prSet presAssocID="{A4B37509-4ED3-4A77-8720-C293558F2598}" presName="iconBgRect" presStyleLbl="bgShp" presStyleIdx="3" presStyleCnt="4"/>
      <dgm:spPr>
        <a:prstGeom prst="roundRect">
          <a:avLst/>
        </a:prstGeom>
        <a:solidFill>
          <a:schemeClr val="bg1"/>
        </a:solidFill>
      </dgm:spPr>
    </dgm:pt>
    <dgm:pt modelId="{7154E53E-6E79-4753-ACCE-9C9606542DFA}" type="pres">
      <dgm:prSet presAssocID="{A4B37509-4ED3-4A77-8720-C293558F2598}" presName="iconRect" presStyleLbl="node1" presStyleIdx="3" presStyleCnt="4"/>
      <dgm:spPr>
        <a:blipFill rotWithShape="1">
          <a:blip xmlns:r="http://schemas.openxmlformats.org/officeDocument/2006/relationships"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solidFill>
            <a:schemeClr val="bg1">
              <a:lumMod val="85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Słońce"/>
        </a:ext>
      </dgm:extLst>
    </dgm:pt>
    <dgm:pt modelId="{FD13EB85-C965-42A1-9E99-6C5C042083AF}" type="pres">
      <dgm:prSet presAssocID="{A4B37509-4ED3-4A77-8720-C293558F2598}" presName="spaceRect" presStyleCnt="0"/>
      <dgm:spPr/>
    </dgm:pt>
    <dgm:pt modelId="{B1A1CD6E-254A-403D-8936-36EDC213037C}" type="pres">
      <dgm:prSet presAssocID="{A4B37509-4ED3-4A77-8720-C293558F259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8AB31F07-CFD5-428D-B921-5F3208468EA0}" type="presOf" srcId="{3F50A877-81F7-47C9-88EB-4CD3220FF482}" destId="{4A9E87EC-04D4-4BF4-96F9-63CC12BCB5E8}" srcOrd="0" destOrd="0" presId="urn:microsoft.com/office/officeart/2018/2/layout/IconCircleList"/>
    <dgm:cxn modelId="{2B6BBC10-3D72-42E4-9137-B36F7F837780}" srcId="{B537C2F6-B2A6-4A4F-A2F4-C3C63551578A}" destId="{FD101532-8534-4CB7-92DC-C5771BB47C66}" srcOrd="2" destOrd="0" parTransId="{891557CF-3F36-4CA2-A53E-4D184A616389}" sibTransId="{3F50A877-81F7-47C9-88EB-4CD3220FF482}"/>
    <dgm:cxn modelId="{93D6003C-6FF7-4456-B94A-0DBCB901CECB}" type="presOf" srcId="{274F8317-22A2-403D-A297-F77B9626E8C5}" destId="{2D8642B7-0019-4501-9C1E-2758D136E4A8}" srcOrd="0" destOrd="0" presId="urn:microsoft.com/office/officeart/2018/2/layout/IconCircleList"/>
    <dgm:cxn modelId="{73A4285D-E5CB-45D7-8787-D0F8D83333DA}" srcId="{B537C2F6-B2A6-4A4F-A2F4-C3C63551578A}" destId="{1869312F-95F4-4EB8-97CD-8FBA2F76EE9C}" srcOrd="1" destOrd="0" parTransId="{107C729D-52A4-434F-8270-0B485E04EC85}" sibTransId="{970861DC-EE8D-4F16-935D-269C63E260C5}"/>
    <dgm:cxn modelId="{BE628C51-F097-4884-BA27-9C07A0B888E9}" type="presOf" srcId="{1869312F-95F4-4EB8-97CD-8FBA2F76EE9C}" destId="{B79F45CA-211E-4696-8E10-CD6074C53A06}" srcOrd="0" destOrd="0" presId="urn:microsoft.com/office/officeart/2018/2/layout/IconCircleList"/>
    <dgm:cxn modelId="{894B9E71-D374-46E1-AD36-C53E8D28A41C}" srcId="{B537C2F6-B2A6-4A4F-A2F4-C3C63551578A}" destId="{A4B37509-4ED3-4A77-8720-C293558F2598}" srcOrd="3" destOrd="0" parTransId="{7ECE2554-9C60-4FA5-B9CC-EC2E98435CB9}" sibTransId="{BE726D28-915A-4EED-94AC-8D48DE5CD107}"/>
    <dgm:cxn modelId="{22F4F97F-D9F6-4134-88C9-3FBE0C06DEC1}" type="presOf" srcId="{0B645651-6636-4054-A5F8-E069DB519264}" destId="{24234588-26D9-4954-9CBE-2330B4384FE9}" srcOrd="0" destOrd="0" presId="urn:microsoft.com/office/officeart/2018/2/layout/IconCircleList"/>
    <dgm:cxn modelId="{52D7628F-262F-46BD-8D6A-70E39806DB48}" type="presOf" srcId="{FD101532-8534-4CB7-92DC-C5771BB47C66}" destId="{EA8DF964-CBD2-40DB-B2DC-A04D59CEB21B}" srcOrd="0" destOrd="0" presId="urn:microsoft.com/office/officeart/2018/2/layout/IconCircleList"/>
    <dgm:cxn modelId="{67B387AC-D48A-4ADF-9D1F-CE72CBF4374B}" type="presOf" srcId="{970861DC-EE8D-4F16-935D-269C63E260C5}" destId="{4CC181A9-5186-43C7-AD7A-739C00F687F3}" srcOrd="0" destOrd="0" presId="urn:microsoft.com/office/officeart/2018/2/layout/IconCircleList"/>
    <dgm:cxn modelId="{E84F12B7-7DBB-4B95-9E2E-2B631EFA0ADD}" srcId="{B537C2F6-B2A6-4A4F-A2F4-C3C63551578A}" destId="{274F8317-22A2-403D-A297-F77B9626E8C5}" srcOrd="0" destOrd="0" parTransId="{53F2F006-C4F8-4CCC-BAF9-E66513EAA3CA}" sibTransId="{0B645651-6636-4054-A5F8-E069DB519264}"/>
    <dgm:cxn modelId="{ABE230EC-D56C-4381-A605-EA35486D2F4F}" type="presOf" srcId="{B537C2F6-B2A6-4A4F-A2F4-C3C63551578A}" destId="{683DB690-7E08-4801-9623-F34D677B5C6D}" srcOrd="0" destOrd="0" presId="urn:microsoft.com/office/officeart/2018/2/layout/IconCircleList"/>
    <dgm:cxn modelId="{A8EC39F6-616D-411D-B600-948AB77C104B}" type="presOf" srcId="{A4B37509-4ED3-4A77-8720-C293558F2598}" destId="{B1A1CD6E-254A-403D-8936-36EDC213037C}" srcOrd="0" destOrd="0" presId="urn:microsoft.com/office/officeart/2018/2/layout/IconCircleList"/>
    <dgm:cxn modelId="{C5D03B52-6683-4DBE-B144-9DED7AC7D055}" type="presParOf" srcId="{683DB690-7E08-4801-9623-F34D677B5C6D}" destId="{851DEFC0-DC18-4A53-BF92-00E928D5BAB0}" srcOrd="0" destOrd="0" presId="urn:microsoft.com/office/officeart/2018/2/layout/IconCircleList"/>
    <dgm:cxn modelId="{8306414C-18CE-496E-BB05-41C613B033B3}" type="presParOf" srcId="{851DEFC0-DC18-4A53-BF92-00E928D5BAB0}" destId="{7A8DCE37-1E0E-4F62-8C53-EF46221C7D2B}" srcOrd="0" destOrd="0" presId="urn:microsoft.com/office/officeart/2018/2/layout/IconCircleList"/>
    <dgm:cxn modelId="{18BD6888-8FB9-4219-AA08-9C3CB95B8ADD}" type="presParOf" srcId="{7A8DCE37-1E0E-4F62-8C53-EF46221C7D2B}" destId="{0E763808-000D-4AFE-BC5D-7BB5F90055AC}" srcOrd="0" destOrd="0" presId="urn:microsoft.com/office/officeart/2018/2/layout/IconCircleList"/>
    <dgm:cxn modelId="{D65283BC-EAE0-4038-835D-8009D77AB4F0}" type="presParOf" srcId="{7A8DCE37-1E0E-4F62-8C53-EF46221C7D2B}" destId="{2B4DEEFE-AF12-4543-A9FF-863DF6CF8250}" srcOrd="1" destOrd="0" presId="urn:microsoft.com/office/officeart/2018/2/layout/IconCircleList"/>
    <dgm:cxn modelId="{DD7579DE-1EE8-4851-B391-7DF3DE557DA8}" type="presParOf" srcId="{7A8DCE37-1E0E-4F62-8C53-EF46221C7D2B}" destId="{890EF373-491E-4BB3-A47F-4ED1C9E84F71}" srcOrd="2" destOrd="0" presId="urn:microsoft.com/office/officeart/2018/2/layout/IconCircleList"/>
    <dgm:cxn modelId="{A110DC1D-41AA-4ED7-A150-DED1DCB4FE4C}" type="presParOf" srcId="{7A8DCE37-1E0E-4F62-8C53-EF46221C7D2B}" destId="{2D8642B7-0019-4501-9C1E-2758D136E4A8}" srcOrd="3" destOrd="0" presId="urn:microsoft.com/office/officeart/2018/2/layout/IconCircleList"/>
    <dgm:cxn modelId="{6B50ED0B-E29E-4455-80C8-F7457DD779F3}" type="presParOf" srcId="{851DEFC0-DC18-4A53-BF92-00E928D5BAB0}" destId="{24234588-26D9-4954-9CBE-2330B4384FE9}" srcOrd="1" destOrd="0" presId="urn:microsoft.com/office/officeart/2018/2/layout/IconCircleList"/>
    <dgm:cxn modelId="{38F9C226-0CE4-4C55-9CC9-60EB37611FD4}" type="presParOf" srcId="{851DEFC0-DC18-4A53-BF92-00E928D5BAB0}" destId="{A54EDE67-9F1C-4EAD-91BF-F55E690556C8}" srcOrd="2" destOrd="0" presId="urn:microsoft.com/office/officeart/2018/2/layout/IconCircleList"/>
    <dgm:cxn modelId="{2D43328E-F555-4898-A9B6-4F0FFA798D86}" type="presParOf" srcId="{A54EDE67-9F1C-4EAD-91BF-F55E690556C8}" destId="{1260E54A-0670-485E-A527-82E29836BD46}" srcOrd="0" destOrd="0" presId="urn:microsoft.com/office/officeart/2018/2/layout/IconCircleList"/>
    <dgm:cxn modelId="{8B430B3A-A08F-4A09-834E-BBED51CA61B0}" type="presParOf" srcId="{A54EDE67-9F1C-4EAD-91BF-F55E690556C8}" destId="{9C74882B-EF53-4B18-91AB-94E58A91672D}" srcOrd="1" destOrd="0" presId="urn:microsoft.com/office/officeart/2018/2/layout/IconCircleList"/>
    <dgm:cxn modelId="{1EC9C609-1F1F-4E6E-BD8E-760B6DF1D686}" type="presParOf" srcId="{A54EDE67-9F1C-4EAD-91BF-F55E690556C8}" destId="{AF641E6A-3937-4C6F-B4A3-11793877B78B}" srcOrd="2" destOrd="0" presId="urn:microsoft.com/office/officeart/2018/2/layout/IconCircleList"/>
    <dgm:cxn modelId="{4872BF15-5D8B-44E0-9BCA-1DD96D2C8BA8}" type="presParOf" srcId="{A54EDE67-9F1C-4EAD-91BF-F55E690556C8}" destId="{B79F45CA-211E-4696-8E10-CD6074C53A06}" srcOrd="3" destOrd="0" presId="urn:microsoft.com/office/officeart/2018/2/layout/IconCircleList"/>
    <dgm:cxn modelId="{889AA7E4-3C44-40D1-AFBD-9AF054A54BFB}" type="presParOf" srcId="{851DEFC0-DC18-4A53-BF92-00E928D5BAB0}" destId="{4CC181A9-5186-43C7-AD7A-739C00F687F3}" srcOrd="3" destOrd="0" presId="urn:microsoft.com/office/officeart/2018/2/layout/IconCircleList"/>
    <dgm:cxn modelId="{4D48C445-5963-4BE3-9A51-4B1405403DE8}" type="presParOf" srcId="{851DEFC0-DC18-4A53-BF92-00E928D5BAB0}" destId="{F641C4D3-36D2-4186-9805-034DC7BA2EBE}" srcOrd="4" destOrd="0" presId="urn:microsoft.com/office/officeart/2018/2/layout/IconCircleList"/>
    <dgm:cxn modelId="{5290B0A9-B459-4CA5-B317-F865B33695C8}" type="presParOf" srcId="{F641C4D3-36D2-4186-9805-034DC7BA2EBE}" destId="{06F4324C-226D-477C-95EA-AB60D10ECA65}" srcOrd="0" destOrd="0" presId="urn:microsoft.com/office/officeart/2018/2/layout/IconCircleList"/>
    <dgm:cxn modelId="{1080F3FD-BE1D-4AAD-9F76-A66C0ED85BC0}" type="presParOf" srcId="{F641C4D3-36D2-4186-9805-034DC7BA2EBE}" destId="{F4217715-4D71-470C-88BC-ECCA054DF17A}" srcOrd="1" destOrd="0" presId="urn:microsoft.com/office/officeart/2018/2/layout/IconCircleList"/>
    <dgm:cxn modelId="{167C53C8-3EFE-48FF-B0D7-C3F395B1EE25}" type="presParOf" srcId="{F641C4D3-36D2-4186-9805-034DC7BA2EBE}" destId="{3E2EB7AC-7C4B-442F-A184-4A754659EE09}" srcOrd="2" destOrd="0" presId="urn:microsoft.com/office/officeart/2018/2/layout/IconCircleList"/>
    <dgm:cxn modelId="{249409D1-404F-42E4-A218-4CCE6BD7BF02}" type="presParOf" srcId="{F641C4D3-36D2-4186-9805-034DC7BA2EBE}" destId="{EA8DF964-CBD2-40DB-B2DC-A04D59CEB21B}" srcOrd="3" destOrd="0" presId="urn:microsoft.com/office/officeart/2018/2/layout/IconCircleList"/>
    <dgm:cxn modelId="{FF65FF53-8720-4378-9F18-2CC432C2CD76}" type="presParOf" srcId="{851DEFC0-DC18-4A53-BF92-00E928D5BAB0}" destId="{4A9E87EC-04D4-4BF4-96F9-63CC12BCB5E8}" srcOrd="5" destOrd="0" presId="urn:microsoft.com/office/officeart/2018/2/layout/IconCircleList"/>
    <dgm:cxn modelId="{6A096E34-338B-4DF1-B2A2-00DE5CDC4649}" type="presParOf" srcId="{851DEFC0-DC18-4A53-BF92-00E928D5BAB0}" destId="{D12330C6-D1E5-4DE2-97F1-A6275C2596B5}" srcOrd="6" destOrd="0" presId="urn:microsoft.com/office/officeart/2018/2/layout/IconCircleList"/>
    <dgm:cxn modelId="{198F0602-14C4-4950-92B1-17C0FE3860C4}" type="presParOf" srcId="{D12330C6-D1E5-4DE2-97F1-A6275C2596B5}" destId="{4467574F-120A-48DC-BD82-E701487CE343}" srcOrd="0" destOrd="0" presId="urn:microsoft.com/office/officeart/2018/2/layout/IconCircleList"/>
    <dgm:cxn modelId="{67CA7AC2-9D75-48EF-9DC5-ABE325C6AA79}" type="presParOf" srcId="{D12330C6-D1E5-4DE2-97F1-A6275C2596B5}" destId="{7154E53E-6E79-4753-ACCE-9C9606542DFA}" srcOrd="1" destOrd="0" presId="urn:microsoft.com/office/officeart/2018/2/layout/IconCircleList"/>
    <dgm:cxn modelId="{8B260A50-0FDC-4B28-A404-7A0AF53D11F7}" type="presParOf" srcId="{D12330C6-D1E5-4DE2-97F1-A6275C2596B5}" destId="{FD13EB85-C965-42A1-9E99-6C5C042083AF}" srcOrd="2" destOrd="0" presId="urn:microsoft.com/office/officeart/2018/2/layout/IconCircleList"/>
    <dgm:cxn modelId="{95725F20-401C-4116-B8B2-78978B259CC4}" type="presParOf" srcId="{D12330C6-D1E5-4DE2-97F1-A6275C2596B5}" destId="{B1A1CD6E-254A-403D-8936-36EDC213037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4F253-9E7B-4804-A433-F9DE4E4C7A12}">
      <dsp:nvSpPr>
        <dsp:cNvPr id="0" name=""/>
        <dsp:cNvSpPr/>
      </dsp:nvSpPr>
      <dsp:spPr>
        <a:xfrm>
          <a:off x="619725" y="1812"/>
          <a:ext cx="2467255" cy="926686"/>
        </a:xfrm>
        <a:prstGeom prst="roundRect">
          <a:avLst>
            <a:gd name="adj" fmla="val 10000"/>
          </a:avLst>
        </a:prstGeom>
        <a:solidFill>
          <a:srgbClr val="464E5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Zadania inwestycyjne sieciowe</a:t>
          </a:r>
        </a:p>
      </dsp:txBody>
      <dsp:txXfrm>
        <a:off x="646867" y="28954"/>
        <a:ext cx="2412971" cy="872402"/>
      </dsp:txXfrm>
    </dsp:sp>
    <dsp:sp modelId="{F5D93517-E6EF-485A-8B4A-18C8E6B48F52}">
      <dsp:nvSpPr>
        <dsp:cNvPr id="0" name=""/>
        <dsp:cNvSpPr/>
      </dsp:nvSpPr>
      <dsp:spPr>
        <a:xfrm>
          <a:off x="866450" y="928498"/>
          <a:ext cx="246725" cy="650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6500"/>
              </a:lnTo>
              <a:lnTo>
                <a:pt x="264045" y="696500"/>
              </a:lnTo>
            </a:path>
          </a:pathLst>
        </a:custGeom>
        <a:noFill/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</dsp:sp>
    <dsp:sp modelId="{76B20203-6971-4EA9-AC23-91BF2DE379A0}">
      <dsp:nvSpPr>
        <dsp:cNvPr id="0" name=""/>
        <dsp:cNvSpPr/>
      </dsp:nvSpPr>
      <dsp:spPr>
        <a:xfrm>
          <a:off x="1113176" y="1190152"/>
          <a:ext cx="2468796" cy="778317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 w="19050" cap="flat" cmpd="sng" algn="ctr">
          <a:solidFill>
            <a:srgbClr val="FF630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Projektowanie</a:t>
          </a:r>
          <a:br>
            <a:rPr lang="pl-PL" sz="11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pl-PL" sz="11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(w zakresie budowy zespołu/stacji gazowej na przyłączu realizacja kompleksowa)</a:t>
          </a:r>
        </a:p>
      </dsp:txBody>
      <dsp:txXfrm>
        <a:off x="1135972" y="1212948"/>
        <a:ext cx="2423204" cy="732725"/>
      </dsp:txXfrm>
    </dsp:sp>
    <dsp:sp modelId="{5885E1D4-3D67-4CD7-BBDE-7D65ED9EDA95}">
      <dsp:nvSpPr>
        <dsp:cNvPr id="0" name=""/>
        <dsp:cNvSpPr/>
      </dsp:nvSpPr>
      <dsp:spPr>
        <a:xfrm>
          <a:off x="866450" y="928498"/>
          <a:ext cx="246725" cy="16696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6835"/>
              </a:lnTo>
              <a:lnTo>
                <a:pt x="264045" y="1786835"/>
              </a:lnTo>
            </a:path>
          </a:pathLst>
        </a:custGeom>
        <a:noFill/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</dsp:sp>
    <dsp:sp modelId="{AA66DA73-8C30-4112-A3FA-9F04D43FA85B}">
      <dsp:nvSpPr>
        <dsp:cNvPr id="0" name=""/>
        <dsp:cNvSpPr/>
      </dsp:nvSpPr>
      <dsp:spPr>
        <a:xfrm>
          <a:off x="1113176" y="2230124"/>
          <a:ext cx="2467255" cy="736002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 w="19050" cap="flat" cmpd="sng" algn="ctr">
          <a:solidFill>
            <a:srgbClr val="FF630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Budowa/przebudowa/modernizacja infrastruktury gazowej – gazociągi PE, stalowe</a:t>
          </a:r>
        </a:p>
      </dsp:txBody>
      <dsp:txXfrm>
        <a:off x="1134733" y="2251681"/>
        <a:ext cx="2424141" cy="692888"/>
      </dsp:txXfrm>
    </dsp:sp>
    <dsp:sp modelId="{9F02222C-946B-4898-9E98-618DFF60EE21}">
      <dsp:nvSpPr>
        <dsp:cNvPr id="0" name=""/>
        <dsp:cNvSpPr/>
      </dsp:nvSpPr>
      <dsp:spPr>
        <a:xfrm>
          <a:off x="866450" y="928498"/>
          <a:ext cx="246725" cy="26434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29040"/>
              </a:lnTo>
              <a:lnTo>
                <a:pt x="264045" y="2829040"/>
              </a:lnTo>
            </a:path>
          </a:pathLst>
        </a:custGeom>
        <a:noFill/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</dsp:sp>
    <dsp:sp modelId="{DBBC9E60-8D24-4699-8209-36876ECE8EC3}">
      <dsp:nvSpPr>
        <dsp:cNvPr id="0" name=""/>
        <dsp:cNvSpPr/>
      </dsp:nvSpPr>
      <dsp:spPr>
        <a:xfrm>
          <a:off x="1113176" y="3227782"/>
          <a:ext cx="2467272" cy="688371"/>
        </a:xfrm>
        <a:prstGeom prst="roundRect">
          <a:avLst>
            <a:gd name="adj" fmla="val 10000"/>
          </a:avLst>
        </a:prstGeom>
        <a:solidFill>
          <a:srgbClr val="FFFFFF">
            <a:lumMod val="95000"/>
            <a:alpha val="90000"/>
          </a:srgbClr>
        </a:solidFill>
        <a:ln w="12700" cap="flat" cmpd="sng" algn="ctr">
          <a:solidFill>
            <a:srgbClr val="41535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Przewierty sterowane HDD</a:t>
          </a:r>
        </a:p>
      </dsp:txBody>
      <dsp:txXfrm>
        <a:off x="1133338" y="3247944"/>
        <a:ext cx="2426948" cy="648047"/>
      </dsp:txXfrm>
    </dsp:sp>
    <dsp:sp modelId="{004494DE-6CF0-4CEE-9990-6FFC731D85DC}">
      <dsp:nvSpPr>
        <dsp:cNvPr id="0" name=""/>
        <dsp:cNvSpPr/>
      </dsp:nvSpPr>
      <dsp:spPr>
        <a:xfrm>
          <a:off x="3611830" y="1812"/>
          <a:ext cx="2467255" cy="928276"/>
        </a:xfrm>
        <a:prstGeom prst="roundRect">
          <a:avLst>
            <a:gd name="adj" fmla="val 10000"/>
          </a:avLst>
        </a:prstGeom>
        <a:solidFill>
          <a:srgbClr val="464E5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Produkcja elementów infrastruktury gazowej</a:t>
          </a:r>
        </a:p>
      </dsp:txBody>
      <dsp:txXfrm>
        <a:off x="3639018" y="29000"/>
        <a:ext cx="2412879" cy="873900"/>
      </dsp:txXfrm>
    </dsp:sp>
    <dsp:sp modelId="{E1BA2635-D9E0-4997-8F23-7D8FFE8CAE1E}">
      <dsp:nvSpPr>
        <dsp:cNvPr id="0" name=""/>
        <dsp:cNvSpPr/>
      </dsp:nvSpPr>
      <dsp:spPr>
        <a:xfrm>
          <a:off x="3858555" y="930089"/>
          <a:ext cx="246725" cy="650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6500"/>
              </a:lnTo>
              <a:lnTo>
                <a:pt x="264045" y="696500"/>
              </a:lnTo>
            </a:path>
          </a:pathLst>
        </a:custGeom>
        <a:noFill/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</dsp:sp>
    <dsp:sp modelId="{868BCA55-521C-488B-9261-2D6BEBE54993}">
      <dsp:nvSpPr>
        <dsp:cNvPr id="0" name=""/>
        <dsp:cNvSpPr/>
      </dsp:nvSpPr>
      <dsp:spPr>
        <a:xfrm>
          <a:off x="4105281" y="1191743"/>
          <a:ext cx="2467272" cy="778317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 w="12700" cap="flat" cmpd="sng" algn="ctr">
          <a:solidFill>
            <a:srgbClr val="41535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37D1F"/>
            </a:buClr>
            <a:buSzPct val="79000"/>
            <a:buFont typeface="Arial" panose="020B0604020202020204" pitchFamily="34" charset="0"/>
            <a:buNone/>
          </a:pPr>
          <a:r>
            <a:rPr lang="pl-PL" sz="11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Projektowanie</a:t>
          </a:r>
          <a:br>
            <a:rPr lang="pl-PL" sz="11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pl-PL" sz="11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(dokumentacja warsztatowa)</a:t>
          </a:r>
        </a:p>
      </dsp:txBody>
      <dsp:txXfrm>
        <a:off x="4128077" y="1214539"/>
        <a:ext cx="2421680" cy="732725"/>
      </dsp:txXfrm>
    </dsp:sp>
    <dsp:sp modelId="{F7C6F115-0A79-41F1-A2EC-3DA1AE7E2729}">
      <dsp:nvSpPr>
        <dsp:cNvPr id="0" name=""/>
        <dsp:cNvSpPr/>
      </dsp:nvSpPr>
      <dsp:spPr>
        <a:xfrm>
          <a:off x="3858555" y="930089"/>
          <a:ext cx="246725" cy="16696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6835"/>
              </a:lnTo>
              <a:lnTo>
                <a:pt x="264045" y="1786835"/>
              </a:lnTo>
            </a:path>
          </a:pathLst>
        </a:custGeom>
        <a:noFill/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</dsp:sp>
    <dsp:sp modelId="{5D2377A4-3377-4176-9623-AA170365103D}">
      <dsp:nvSpPr>
        <dsp:cNvPr id="0" name=""/>
        <dsp:cNvSpPr/>
      </dsp:nvSpPr>
      <dsp:spPr>
        <a:xfrm>
          <a:off x="4105281" y="2231715"/>
          <a:ext cx="2467272" cy="736002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 w="19050" cap="flat" cmpd="sng" algn="ctr">
          <a:solidFill>
            <a:srgbClr val="FF630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37D1F"/>
            </a:buClr>
            <a:buSzPct val="79000"/>
            <a:buFont typeface="Arial" panose="020B0604020202020204" pitchFamily="34" charset="0"/>
            <a:buNone/>
          </a:pPr>
          <a:r>
            <a:rPr lang="pl-PL" sz="11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Produkcja punktów/zespołów/</a:t>
          </a:r>
          <a:br>
            <a:rPr lang="pl-PL" sz="11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pl-PL" sz="11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stacji gazowych</a:t>
          </a:r>
        </a:p>
      </dsp:txBody>
      <dsp:txXfrm>
        <a:off x="4126838" y="2253272"/>
        <a:ext cx="2424158" cy="692888"/>
      </dsp:txXfrm>
    </dsp:sp>
    <dsp:sp modelId="{51D7009D-A663-4C32-95C9-C4601A4F2A39}">
      <dsp:nvSpPr>
        <dsp:cNvPr id="0" name=""/>
        <dsp:cNvSpPr/>
      </dsp:nvSpPr>
      <dsp:spPr>
        <a:xfrm>
          <a:off x="3858555" y="930089"/>
          <a:ext cx="246725" cy="26434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29040"/>
              </a:lnTo>
              <a:lnTo>
                <a:pt x="264045" y="2829040"/>
              </a:lnTo>
            </a:path>
          </a:pathLst>
        </a:custGeom>
        <a:noFill/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</dsp:sp>
    <dsp:sp modelId="{4E932BBD-0FCC-42A8-8828-EB66B1E24292}">
      <dsp:nvSpPr>
        <dsp:cNvPr id="0" name=""/>
        <dsp:cNvSpPr/>
      </dsp:nvSpPr>
      <dsp:spPr>
        <a:xfrm>
          <a:off x="4105281" y="3229373"/>
          <a:ext cx="2467272" cy="688371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 w="12700" cap="flat" cmpd="sng" algn="ctr">
          <a:solidFill>
            <a:srgbClr val="41535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37D1F"/>
            </a:buClr>
            <a:buSzPct val="79000"/>
            <a:buFont typeface="Arial" panose="020B0604020202020204" pitchFamily="34" charset="0"/>
            <a:buNone/>
          </a:pPr>
          <a:r>
            <a:rPr lang="pl-PL" sz="11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Produkcja innych elementów infrastruktury gazowej</a:t>
          </a:r>
        </a:p>
      </dsp:txBody>
      <dsp:txXfrm>
        <a:off x="4125443" y="3249535"/>
        <a:ext cx="2426948" cy="648047"/>
      </dsp:txXfrm>
    </dsp:sp>
    <dsp:sp modelId="{F4CFB7DB-FD04-42B8-8FB8-364A3467F07D}">
      <dsp:nvSpPr>
        <dsp:cNvPr id="0" name=""/>
        <dsp:cNvSpPr/>
      </dsp:nvSpPr>
      <dsp:spPr>
        <a:xfrm>
          <a:off x="3858555" y="930089"/>
          <a:ext cx="246725" cy="3571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1950"/>
              </a:lnTo>
              <a:lnTo>
                <a:pt x="246725" y="3571950"/>
              </a:lnTo>
            </a:path>
          </a:pathLst>
        </a:custGeom>
        <a:noFill/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</dsp:sp>
    <dsp:sp modelId="{D9A216F9-030C-49A0-8B3F-2AD32B6B91C6}">
      <dsp:nvSpPr>
        <dsp:cNvPr id="0" name=""/>
        <dsp:cNvSpPr/>
      </dsp:nvSpPr>
      <dsp:spPr>
        <a:xfrm>
          <a:off x="4105281" y="4179398"/>
          <a:ext cx="2467858" cy="645281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 w="12700" cap="flat" cmpd="sng" algn="ctr">
          <a:solidFill>
            <a:srgbClr val="41535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37D1F"/>
            </a:buClr>
            <a:buSzPct val="79000"/>
            <a:buFont typeface="Arial" panose="020B0604020202020204" pitchFamily="34" charset="0"/>
            <a:buNone/>
          </a:pPr>
          <a:r>
            <a:rPr lang="pl-PL" sz="11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Produkcja plomb do gazomierzy </a:t>
          </a:r>
        </a:p>
      </dsp:txBody>
      <dsp:txXfrm>
        <a:off x="4124181" y="4198298"/>
        <a:ext cx="2430058" cy="6074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763808-000D-4AFE-BC5D-7BB5F90055AC}">
      <dsp:nvSpPr>
        <dsp:cNvPr id="0" name=""/>
        <dsp:cNvSpPr/>
      </dsp:nvSpPr>
      <dsp:spPr>
        <a:xfrm>
          <a:off x="173461" y="384906"/>
          <a:ext cx="1315850" cy="1315850"/>
        </a:xfrm>
        <a:prstGeom prst="round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4DEEFE-AF12-4543-A9FF-863DF6CF8250}">
      <dsp:nvSpPr>
        <dsp:cNvPr id="0" name=""/>
        <dsp:cNvSpPr/>
      </dsp:nvSpPr>
      <dsp:spPr>
        <a:xfrm>
          <a:off x="449789" y="661235"/>
          <a:ext cx="763193" cy="763193"/>
        </a:xfrm>
        <a:prstGeom prst="rect">
          <a:avLst/>
        </a:prstGeom>
        <a:blipFill>
          <a:blip xmlns:r="http://schemas.openxmlformats.org/officeDocument/2006/relationships" r:embed="rId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8642B7-0019-4501-9C1E-2758D136E4A8}">
      <dsp:nvSpPr>
        <dsp:cNvPr id="0" name=""/>
        <dsp:cNvSpPr/>
      </dsp:nvSpPr>
      <dsp:spPr>
        <a:xfrm>
          <a:off x="1771280" y="384906"/>
          <a:ext cx="3101648" cy="1315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Oddział Inwestycyjno-Remontowy</a:t>
          </a:r>
          <a:br>
            <a:rPr lang="pl-PL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ul. I. Łukasiewicza 89, 38-400 Krosno</a:t>
          </a:r>
          <a:br>
            <a:rPr lang="pl-PL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br>
            <a:rPr lang="pl-PL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Hala produkcyjna:</a:t>
          </a:r>
          <a:br>
            <a:rPr lang="pl-PL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ul. Naftowa 8, 38-400 Krosno</a:t>
          </a:r>
          <a:endParaRPr lang="en-US" sz="1400" b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71280" y="384906"/>
        <a:ext cx="3101648" cy="1315850"/>
      </dsp:txXfrm>
    </dsp:sp>
    <dsp:sp modelId="{1260E54A-0670-485E-A527-82E29836BD46}">
      <dsp:nvSpPr>
        <dsp:cNvPr id="0" name=""/>
        <dsp:cNvSpPr/>
      </dsp:nvSpPr>
      <dsp:spPr>
        <a:xfrm>
          <a:off x="5413367" y="384906"/>
          <a:ext cx="1315850" cy="1315850"/>
        </a:xfrm>
        <a:prstGeom prst="round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74882B-EF53-4B18-91AB-94E58A91672D}">
      <dsp:nvSpPr>
        <dsp:cNvPr id="0" name=""/>
        <dsp:cNvSpPr/>
      </dsp:nvSpPr>
      <dsp:spPr>
        <a:xfrm>
          <a:off x="5689696" y="661235"/>
          <a:ext cx="763193" cy="763193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9F45CA-211E-4696-8E10-CD6074C53A06}">
      <dsp:nvSpPr>
        <dsp:cNvPr id="0" name=""/>
        <dsp:cNvSpPr/>
      </dsp:nvSpPr>
      <dsp:spPr>
        <a:xfrm>
          <a:off x="7011186" y="384906"/>
          <a:ext cx="3101648" cy="1315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kern="1200" dirty="0">
              <a:solidFill>
                <a:schemeClr val="bg1"/>
              </a:solidFill>
            </a:rPr>
            <a:t> </a:t>
          </a:r>
          <a:r>
            <a:rPr lang="pl-PL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13 443 59 00</a:t>
          </a:r>
          <a:endParaRPr lang="en-US" sz="1400" b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11186" y="384906"/>
        <a:ext cx="3101648" cy="1315850"/>
      </dsp:txXfrm>
    </dsp:sp>
    <dsp:sp modelId="{06F4324C-226D-477C-95EA-AB60D10ECA65}">
      <dsp:nvSpPr>
        <dsp:cNvPr id="0" name=""/>
        <dsp:cNvSpPr/>
      </dsp:nvSpPr>
      <dsp:spPr>
        <a:xfrm>
          <a:off x="173461" y="2397454"/>
          <a:ext cx="1315850" cy="1315850"/>
        </a:xfrm>
        <a:prstGeom prst="round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217715-4D71-470C-88BC-ECCA054DF17A}">
      <dsp:nvSpPr>
        <dsp:cNvPr id="0" name=""/>
        <dsp:cNvSpPr/>
      </dsp:nvSpPr>
      <dsp:spPr>
        <a:xfrm>
          <a:off x="449789" y="2673782"/>
          <a:ext cx="763193" cy="763193"/>
        </a:xfrm>
        <a:prstGeom prst="rect">
          <a:avLst/>
        </a:prstGeom>
        <a:blipFill rotWithShape="1">
          <a:blip xmlns:r="http://schemas.openxmlformats.org/officeDocument/2006/relationships"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8DF964-CBD2-40DB-B2DC-A04D59CEB21B}">
      <dsp:nvSpPr>
        <dsp:cNvPr id="0" name=""/>
        <dsp:cNvSpPr/>
      </dsp:nvSpPr>
      <dsp:spPr>
        <a:xfrm>
          <a:off x="1771280" y="2397454"/>
          <a:ext cx="3101648" cy="1315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i="0" kern="12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Intranet</a:t>
          </a:r>
          <a:endParaRPr lang="pl-PL" sz="1400" b="0" i="0" kern="1200" baseline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  <a:hlinkClick xmlns:r="http://schemas.openxmlformats.org/officeDocument/2006/relationships" r:id="rId7">
              <a:extLst>
                <a:ext uri="{A12FA001-AC4F-418D-AE19-62706E023703}">
                  <ahyp:hlinkClr xmlns:ahyp="http://schemas.microsoft.com/office/drawing/2018/hyperlinkcolor" val="tx"/>
                </a:ext>
              </a:extLst>
            </a:hlinkClick>
          </a:endParaRP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i="0" u="none" kern="12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więcej o działalności </a:t>
          </a:r>
          <a:br>
            <a:rPr lang="pl-PL" sz="1400" b="0" i="0" u="none" kern="12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1400" b="0" i="0" u="none" kern="12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OIR w Krośnie </a:t>
          </a:r>
          <a:r>
            <a:rPr lang="pl-PL" sz="1400" b="0" i="0" u="none" kern="12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tutaj</a:t>
          </a:r>
          <a:endParaRPr lang="en-US" sz="1400" b="1" u="none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71280" y="2397454"/>
        <a:ext cx="3101648" cy="1315850"/>
      </dsp:txXfrm>
    </dsp:sp>
    <dsp:sp modelId="{4467574F-120A-48DC-BD82-E701487CE343}">
      <dsp:nvSpPr>
        <dsp:cNvPr id="0" name=""/>
        <dsp:cNvSpPr/>
      </dsp:nvSpPr>
      <dsp:spPr>
        <a:xfrm>
          <a:off x="5413367" y="2397454"/>
          <a:ext cx="1315850" cy="1315850"/>
        </a:xfrm>
        <a:prstGeom prst="round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54E53E-6E79-4753-ACCE-9C9606542DFA}">
      <dsp:nvSpPr>
        <dsp:cNvPr id="0" name=""/>
        <dsp:cNvSpPr/>
      </dsp:nvSpPr>
      <dsp:spPr>
        <a:xfrm>
          <a:off x="5689696" y="2673782"/>
          <a:ext cx="763193" cy="763193"/>
        </a:xfrm>
        <a:prstGeom prst="rect">
          <a:avLst/>
        </a:prstGeom>
        <a:blipFill rotWithShape="1">
          <a:blip xmlns:r="http://schemas.openxmlformats.org/officeDocument/2006/relationships"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A1CD6E-254A-403D-8936-36EDC213037C}">
      <dsp:nvSpPr>
        <dsp:cNvPr id="0" name=""/>
        <dsp:cNvSpPr/>
      </dsp:nvSpPr>
      <dsp:spPr>
        <a:xfrm>
          <a:off x="7011186" y="2397454"/>
          <a:ext cx="3101648" cy="1315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i="0" u="none" kern="12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krosno@psgaz.pl</a:t>
          </a:r>
          <a:endParaRPr lang="pl-PL" sz="1400" b="0" i="0" u="none" kern="1200" baseline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i="0" u="none" kern="12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zlecenia.krosno@psgaz.pl</a:t>
          </a:r>
          <a:endParaRPr lang="pl-PL" sz="1400" b="0" i="0" u="none" kern="1200" baseline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i="0" u="sng" kern="12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dielektryka@psgaz.pl</a:t>
          </a:r>
          <a:endParaRPr lang="pl-PL" sz="1400" b="0" i="0" u="sng" kern="1200" baseline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11186" y="2397454"/>
        <a:ext cx="3101648" cy="1315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CDB9FAF1-914E-DB55-AD97-20B229B39D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01E15D5-8D26-0D8A-6C17-0E09A3F6EE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85BB6-F259-4EDA-8DAF-F47002FEFCE0}" type="datetimeFigureOut">
              <a:rPr lang="pl-PL" smtClean="0"/>
              <a:t>07.05.2026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7F78156-F68A-FE20-0497-2BBD511598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46B3035-51D7-8563-D6DD-D98E1FDE90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67791-C4BE-4A61-BA52-B9A2615331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84397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D68E6-C930-4128-9158-73343F281CEE}" type="datetimeFigureOut">
              <a:rPr lang="pl-PL" smtClean="0"/>
              <a:t>07.05.2026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F27416-4573-4AE9-A056-F6C8ABB829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7589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747B2354-F466-1CDD-056A-3154C3C8BB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033934"/>
            <a:ext cx="9144000" cy="790133"/>
          </a:xfrm>
          <a:prstGeom prst="rect">
            <a:avLst/>
          </a:prstGeom>
        </p:spPr>
        <p:txBody>
          <a:bodyPr wrap="none" anchor="ctr" anchorCtr="0"/>
          <a:lstStyle>
            <a:lvl1pPr marL="0" indent="0" algn="ctr">
              <a:buNone/>
              <a:defRPr sz="3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Tytuł prezentacji 16x9</a:t>
            </a:r>
          </a:p>
        </p:txBody>
      </p:sp>
      <p:sp>
        <p:nvSpPr>
          <p:cNvPr id="2" name="Symbol zastępczy tekstu 18">
            <a:extLst>
              <a:ext uri="{FF2B5EF4-FFF2-40B4-BE49-F238E27FC236}">
                <a16:creationId xmlns:a16="http://schemas.microsoft.com/office/drawing/2014/main" id="{D4340C59-48CB-BC38-5CFD-1FAB829CE9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6127808"/>
            <a:ext cx="2505075" cy="2032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 dirty="0"/>
              <a:t>Autor prezentacji: Imię Nazwisko</a:t>
            </a:r>
          </a:p>
        </p:txBody>
      </p:sp>
      <p:sp>
        <p:nvSpPr>
          <p:cNvPr id="5" name="Symbol zastępczy tekstu 22">
            <a:extLst>
              <a:ext uri="{FF2B5EF4-FFF2-40B4-BE49-F238E27FC236}">
                <a16:creationId xmlns:a16="http://schemas.microsoft.com/office/drawing/2014/main" id="{6C9FCC9C-AB14-8753-6B57-DAE318C637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6331097"/>
            <a:ext cx="3702050" cy="203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/>
              <a:t>Data: 00-00-0000 r.</a:t>
            </a:r>
          </a:p>
        </p:txBody>
      </p:sp>
    </p:spTree>
    <p:extLst>
      <p:ext uri="{BB962C8B-B14F-4D97-AF65-F5344CB8AC3E}">
        <p14:creationId xmlns:p14="http://schemas.microsoft.com/office/powerpoint/2010/main" val="2087421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Nagłówek H1 + obraz z pra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8936B02-F0F3-32DD-9A4D-CC8FFCBF4A6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5999" y="0"/>
            <a:ext cx="609600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500" b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 obraz</a:t>
            </a:r>
          </a:p>
        </p:txBody>
      </p: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E51FCC14-622A-6254-73ED-5693CA0C17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5486400" cy="10638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2" name="Symbol zastępczy numeru slajdu 5">
            <a:extLst>
              <a:ext uri="{FF2B5EF4-FFF2-40B4-BE49-F238E27FC236}">
                <a16:creationId xmlns:a16="http://schemas.microsoft.com/office/drawing/2014/main" id="{00B14EEF-61E9-2C41-9CE9-9E485686D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5307F32-58C7-6A1B-F4DF-F77A5EC7C3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2215359"/>
            <a:ext cx="3574800" cy="1620837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</p:txBody>
      </p:sp>
      <p:sp>
        <p:nvSpPr>
          <p:cNvPr id="5" name="Symbol zastępczy tekstu 3">
            <a:extLst>
              <a:ext uri="{FF2B5EF4-FFF2-40B4-BE49-F238E27FC236}">
                <a16:creationId xmlns:a16="http://schemas.microsoft.com/office/drawing/2014/main" id="{1EDE06DC-8E58-27BA-742F-332DF6326827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371475" y="1628775"/>
            <a:ext cx="3574800" cy="374401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74591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obraz z le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8936B02-F0F3-32DD-9A4D-CC8FFCBF4A6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09600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500" b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 obraz</a:t>
            </a:r>
          </a:p>
        </p:txBody>
      </p: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E51FCC14-622A-6254-73ED-5693CA0C17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4125" y="377636"/>
            <a:ext cx="5486400" cy="10638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0E769A52-0289-8B4A-B7A8-13ECC70D3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55718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obraz z doł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8936B02-F0F3-32DD-9A4D-CC8FFCBF4A6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3429000"/>
            <a:ext cx="12192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500" b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 obraz</a:t>
            </a:r>
          </a:p>
        </p:txBody>
      </p: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E51FCC14-622A-6254-73ED-5693CA0C17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5486400" cy="10638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2" name="Symbol zastępczy numeru slajdu 5">
            <a:extLst>
              <a:ext uri="{FF2B5EF4-FFF2-40B4-BE49-F238E27FC236}">
                <a16:creationId xmlns:a16="http://schemas.microsoft.com/office/drawing/2014/main" id="{CF5D9D02-EAB8-6936-9250-895C9313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4564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obiekt z pra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5F4CFCC4-87D0-C58C-340D-A2747D12CA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377636"/>
            <a:ext cx="5724525" cy="6112064"/>
          </a:xfrm>
          <a:prstGeom prst="rect">
            <a:avLst/>
          </a:prstGeom>
        </p:spPr>
        <p:txBody>
          <a:bodyPr anchor="ctr"/>
          <a:lstStyle>
            <a:lvl1pPr algn="ctr"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wstawić obiekt</a:t>
            </a:r>
          </a:p>
        </p:txBody>
      </p: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E51FCC14-622A-6254-73ED-5693CA0C17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5486400" cy="10638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17" name="Symbol zastępczy numeru slajdu 5">
            <a:extLst>
              <a:ext uri="{FF2B5EF4-FFF2-40B4-BE49-F238E27FC236}">
                <a16:creationId xmlns:a16="http://schemas.microsoft.com/office/drawing/2014/main" id="{F5965A6E-2889-4AE8-4DF1-4D5970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77006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5">
            <a:extLst>
              <a:ext uri="{FF2B5EF4-FFF2-40B4-BE49-F238E27FC236}">
                <a16:creationId xmlns:a16="http://schemas.microsoft.com/office/drawing/2014/main" id="{CFFFD0A6-2B84-5960-E5B9-F68CE600C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92687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nagłowke H2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F3E255F-957D-74F0-BF32-3667DD8E4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BD9BEF6C-DF4A-7220-D62F-8BD2FE120DF9}"/>
              </a:ext>
            </a:extLst>
          </p:cNvPr>
          <p:cNvCxnSpPr/>
          <p:nvPr userDrawn="1"/>
        </p:nvCxnSpPr>
        <p:spPr>
          <a:xfrm>
            <a:off x="107950" y="-479864"/>
            <a:ext cx="12192000" cy="0"/>
          </a:xfrm>
          <a:prstGeom prst="line">
            <a:avLst/>
          </a:prstGeom>
          <a:ln>
            <a:solidFill>
              <a:srgbClr val="FF63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CCC2EECA-25A2-318B-DF81-6C0D19C8C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11449050" cy="6066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17" name="Symbol zastępczy tekstu 3">
            <a:extLst>
              <a:ext uri="{FF2B5EF4-FFF2-40B4-BE49-F238E27FC236}">
                <a16:creationId xmlns:a16="http://schemas.microsoft.com/office/drawing/2014/main" id="{389AAA2A-4F34-32C1-4E43-D0E91CBCB1C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4" y="1628775"/>
            <a:ext cx="11449051" cy="38115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, vitae </a:t>
            </a:r>
            <a:r>
              <a:rPr lang="pl-PL" dirty="0" err="1"/>
              <a:t>tempor</a:t>
            </a:r>
            <a:r>
              <a:rPr lang="pl-PL" dirty="0"/>
              <a:t> eros </a:t>
            </a:r>
            <a:r>
              <a:rPr lang="pl-PL" dirty="0" err="1"/>
              <a:t>varius</a:t>
            </a:r>
            <a:r>
              <a:rPr lang="pl-PL" dirty="0"/>
              <a:t> et. In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vel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 </a:t>
            </a:r>
            <a:r>
              <a:rPr lang="pl-PL" dirty="0" err="1"/>
              <a:t>Sed</a:t>
            </a:r>
            <a:r>
              <a:rPr lang="pl-PL" dirty="0"/>
              <a:t> et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et vitae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In id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,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 id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, in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, </a:t>
            </a:r>
            <a:r>
              <a:rPr lang="pl-PL" dirty="0" err="1"/>
              <a:t>fringilla</a:t>
            </a:r>
            <a:r>
              <a:rPr lang="pl-PL" dirty="0"/>
              <a:t> vel </a:t>
            </a:r>
            <a:r>
              <a:rPr lang="pl-PL" dirty="0" err="1"/>
              <a:t>massa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ligula, vel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et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. Nam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in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. In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, </a:t>
            </a:r>
            <a:r>
              <a:rPr lang="pl-PL" dirty="0" err="1"/>
              <a:t>mattis</a:t>
            </a:r>
            <a:r>
              <a:rPr lang="pl-PL" dirty="0"/>
              <a:t> vitae </a:t>
            </a:r>
            <a:r>
              <a:rPr lang="pl-PL" dirty="0" err="1"/>
              <a:t>enim</a:t>
            </a:r>
            <a:r>
              <a:rPr lang="pl-PL" dirty="0"/>
              <a:t> a,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vitae </a:t>
            </a:r>
            <a:r>
              <a:rPr lang="pl-PL" dirty="0" err="1"/>
              <a:t>ipsum</a:t>
            </a:r>
            <a:r>
              <a:rPr lang="pl-PL" dirty="0"/>
              <a:t> mi. </a:t>
            </a:r>
            <a:r>
              <a:rPr lang="pl-PL" dirty="0" err="1"/>
              <a:t>Donec</a:t>
            </a:r>
            <a:r>
              <a:rPr lang="pl-PL" dirty="0"/>
              <a:t> a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.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, </a:t>
            </a:r>
            <a:r>
              <a:rPr lang="pl-PL" dirty="0" err="1"/>
              <a:t>erat</a:t>
            </a:r>
            <a:r>
              <a:rPr lang="pl-PL" dirty="0"/>
              <a:t> et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,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urna </a:t>
            </a:r>
            <a:r>
              <a:rPr lang="pl-PL" dirty="0" err="1"/>
              <a:t>est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ligula.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libero</a:t>
            </a:r>
            <a:r>
              <a:rPr lang="pl-PL" dirty="0"/>
              <a:t>, a </a:t>
            </a:r>
            <a:r>
              <a:rPr lang="pl-PL" dirty="0" err="1"/>
              <a:t>maximus</a:t>
            </a:r>
            <a:r>
              <a:rPr lang="pl-PL" dirty="0"/>
              <a:t> ex </a:t>
            </a:r>
            <a:r>
              <a:rPr lang="pl-PL" dirty="0" err="1"/>
              <a:t>sodales</a:t>
            </a:r>
            <a:r>
              <a:rPr lang="pl-PL" dirty="0"/>
              <a:t> et.</a:t>
            </a:r>
          </a:p>
          <a:p>
            <a:pPr lvl="0"/>
            <a:r>
              <a:rPr lang="pl-PL" dirty="0" err="1"/>
              <a:t>Aliquam</a:t>
            </a:r>
            <a:r>
              <a:rPr lang="pl-PL" dirty="0"/>
              <a:t> dictum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,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elit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, id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fermentum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,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ex.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a ex vel </a:t>
            </a:r>
            <a:r>
              <a:rPr lang="pl-PL" dirty="0" err="1"/>
              <a:t>fermentum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id </a:t>
            </a:r>
            <a:r>
              <a:rPr lang="pl-PL" dirty="0" err="1"/>
              <a:t>nulla</a:t>
            </a:r>
            <a:r>
              <a:rPr lang="pl-PL" dirty="0"/>
              <a:t> a </a:t>
            </a:r>
            <a:r>
              <a:rPr lang="pl-PL" dirty="0" err="1"/>
              <a:t>placerat</a:t>
            </a:r>
            <a:r>
              <a:rPr lang="pl-PL" dirty="0"/>
              <a:t>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mi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faucibus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vitae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auctor</a:t>
            </a:r>
            <a:r>
              <a:rPr lang="pl-PL" dirty="0"/>
              <a:t>. </a:t>
            </a:r>
            <a:r>
              <a:rPr lang="pl-PL" dirty="0" err="1"/>
              <a:t>Integer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et </a:t>
            </a:r>
            <a:r>
              <a:rPr lang="pl-PL" dirty="0" err="1"/>
              <a:t>blandit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id.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elit.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vel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. </a:t>
            </a:r>
            <a:r>
              <a:rPr lang="pl-PL" dirty="0" err="1"/>
              <a:t>Integer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, </a:t>
            </a:r>
            <a:r>
              <a:rPr lang="pl-PL" dirty="0" err="1"/>
              <a:t>semper</a:t>
            </a:r>
            <a:r>
              <a:rPr lang="pl-PL" dirty="0"/>
              <a:t>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,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. </a:t>
            </a:r>
            <a:r>
              <a:rPr lang="pl-PL" dirty="0" err="1"/>
              <a:t>Quisque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. </a:t>
            </a:r>
            <a:r>
              <a:rPr lang="pl-PL" dirty="0" err="1"/>
              <a:t>Quisque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Class </a:t>
            </a:r>
            <a:r>
              <a:rPr lang="pl-PL" dirty="0" err="1"/>
              <a:t>aptent</a:t>
            </a:r>
            <a:r>
              <a:rPr lang="pl-PL" dirty="0"/>
              <a:t> </a:t>
            </a:r>
            <a:r>
              <a:rPr lang="pl-PL" dirty="0" err="1"/>
              <a:t>taciti</a:t>
            </a:r>
            <a:r>
              <a:rPr lang="pl-PL" dirty="0"/>
              <a:t> </a:t>
            </a:r>
            <a:r>
              <a:rPr lang="pl-PL" dirty="0" err="1"/>
              <a:t>sociosqu</a:t>
            </a:r>
            <a:r>
              <a:rPr lang="pl-PL" dirty="0"/>
              <a:t> ad </a:t>
            </a:r>
            <a:r>
              <a:rPr lang="pl-PL" dirty="0" err="1"/>
              <a:t>litora</a:t>
            </a:r>
            <a:r>
              <a:rPr lang="pl-PL" dirty="0"/>
              <a:t> </a:t>
            </a:r>
            <a:r>
              <a:rPr lang="pl-PL" dirty="0" err="1"/>
              <a:t>torquent</a:t>
            </a:r>
            <a:r>
              <a:rPr lang="pl-PL" dirty="0"/>
              <a:t> per </a:t>
            </a:r>
            <a:r>
              <a:rPr lang="pl-PL" dirty="0" err="1"/>
              <a:t>conubia</a:t>
            </a:r>
            <a:r>
              <a:rPr lang="pl-PL" dirty="0"/>
              <a:t> nostra, per </a:t>
            </a:r>
            <a:r>
              <a:rPr lang="pl-PL" dirty="0" err="1"/>
              <a:t>inceptos</a:t>
            </a:r>
            <a:r>
              <a:rPr lang="pl-PL" dirty="0"/>
              <a:t> </a:t>
            </a:r>
            <a:r>
              <a:rPr lang="pl-PL" dirty="0" err="1"/>
              <a:t>himenaeos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,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, ex urna </a:t>
            </a:r>
            <a:r>
              <a:rPr lang="pl-PL" dirty="0" err="1"/>
              <a:t>faucibus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, et </a:t>
            </a:r>
            <a:r>
              <a:rPr lang="pl-PL" dirty="0" err="1"/>
              <a:t>congue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ex.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elit,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nunc id,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eros. </a:t>
            </a:r>
            <a:r>
              <a:rPr lang="pl-PL" dirty="0" err="1"/>
              <a:t>Fusce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accumsan</a:t>
            </a:r>
            <a:r>
              <a:rPr lang="pl-PL" dirty="0"/>
              <a:t>,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,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eros non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</a:t>
            </a:r>
          </a:p>
        </p:txBody>
      </p:sp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17617165-C32C-7CC9-06C0-C562C27A00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3" y="1167987"/>
            <a:ext cx="11449051" cy="36512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lang="pl-PL" sz="18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/>
              <a:t>Kliknij, aby edytować nagłówek H2 </a:t>
            </a:r>
          </a:p>
        </p:txBody>
      </p:sp>
    </p:spTree>
    <p:extLst>
      <p:ext uri="{BB962C8B-B14F-4D97-AF65-F5344CB8AC3E}">
        <p14:creationId xmlns:p14="http://schemas.microsoft.com/office/powerpoint/2010/main" val="828313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34" userDrawn="1">
          <p15:clr>
            <a:srgbClr val="FBAE40"/>
          </p15:clr>
        </p15:guide>
        <p15:guide id="4" pos="7446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3974" userDrawn="1">
          <p15:clr>
            <a:srgbClr val="FBAE40"/>
          </p15:clr>
        </p15:guide>
        <p15:guide id="8" orient="horz" pos="731" userDrawn="1">
          <p15:clr>
            <a:srgbClr val="FBAE40"/>
          </p15:clr>
        </p15:guide>
        <p15:guide id="9" orient="horz" pos="102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BD9BEF6C-DF4A-7220-D62F-8BD2FE120DF9}"/>
              </a:ext>
            </a:extLst>
          </p:cNvPr>
          <p:cNvCxnSpPr/>
          <p:nvPr userDrawn="1"/>
        </p:nvCxnSpPr>
        <p:spPr>
          <a:xfrm>
            <a:off x="107950" y="-479864"/>
            <a:ext cx="12192000" cy="0"/>
          </a:xfrm>
          <a:prstGeom prst="line">
            <a:avLst/>
          </a:prstGeom>
          <a:ln>
            <a:solidFill>
              <a:srgbClr val="FF63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CCC2EECA-25A2-318B-DF81-6C0D19C8C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11449050" cy="6066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17" name="Symbol zastępczy tekstu 3">
            <a:extLst>
              <a:ext uri="{FF2B5EF4-FFF2-40B4-BE49-F238E27FC236}">
                <a16:creationId xmlns:a16="http://schemas.microsoft.com/office/drawing/2014/main" id="{389AAA2A-4F34-32C1-4E43-D0E91CBCB1C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4" y="1160463"/>
            <a:ext cx="11449051" cy="38115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, vitae </a:t>
            </a:r>
            <a:r>
              <a:rPr lang="pl-PL" dirty="0" err="1"/>
              <a:t>tempor</a:t>
            </a:r>
            <a:r>
              <a:rPr lang="pl-PL" dirty="0"/>
              <a:t> eros </a:t>
            </a:r>
            <a:r>
              <a:rPr lang="pl-PL" dirty="0" err="1"/>
              <a:t>varius</a:t>
            </a:r>
            <a:r>
              <a:rPr lang="pl-PL" dirty="0"/>
              <a:t> et. In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vel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 </a:t>
            </a:r>
            <a:r>
              <a:rPr lang="pl-PL" dirty="0" err="1"/>
              <a:t>Sed</a:t>
            </a:r>
            <a:r>
              <a:rPr lang="pl-PL" dirty="0"/>
              <a:t> et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et vitae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In id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,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 id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, in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, </a:t>
            </a:r>
            <a:r>
              <a:rPr lang="pl-PL" dirty="0" err="1"/>
              <a:t>fringilla</a:t>
            </a:r>
            <a:r>
              <a:rPr lang="pl-PL" dirty="0"/>
              <a:t> vel </a:t>
            </a:r>
            <a:r>
              <a:rPr lang="pl-PL" dirty="0" err="1"/>
              <a:t>massa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ligula, vel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et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. Nam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in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. In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, </a:t>
            </a:r>
            <a:r>
              <a:rPr lang="pl-PL" dirty="0" err="1"/>
              <a:t>mattis</a:t>
            </a:r>
            <a:r>
              <a:rPr lang="pl-PL" dirty="0"/>
              <a:t> vitae </a:t>
            </a:r>
            <a:r>
              <a:rPr lang="pl-PL" dirty="0" err="1"/>
              <a:t>enim</a:t>
            </a:r>
            <a:r>
              <a:rPr lang="pl-PL" dirty="0"/>
              <a:t> a,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vitae </a:t>
            </a:r>
            <a:r>
              <a:rPr lang="pl-PL" dirty="0" err="1"/>
              <a:t>ipsum</a:t>
            </a:r>
            <a:r>
              <a:rPr lang="pl-PL" dirty="0"/>
              <a:t> mi. </a:t>
            </a:r>
            <a:r>
              <a:rPr lang="pl-PL" dirty="0" err="1"/>
              <a:t>Donec</a:t>
            </a:r>
            <a:r>
              <a:rPr lang="pl-PL" dirty="0"/>
              <a:t> a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.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, </a:t>
            </a:r>
            <a:r>
              <a:rPr lang="pl-PL" dirty="0" err="1"/>
              <a:t>erat</a:t>
            </a:r>
            <a:r>
              <a:rPr lang="pl-PL" dirty="0"/>
              <a:t> et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,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urna </a:t>
            </a:r>
            <a:r>
              <a:rPr lang="pl-PL" dirty="0" err="1"/>
              <a:t>est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ligula.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libero</a:t>
            </a:r>
            <a:r>
              <a:rPr lang="pl-PL" dirty="0"/>
              <a:t>, a </a:t>
            </a:r>
            <a:r>
              <a:rPr lang="pl-PL" dirty="0" err="1"/>
              <a:t>maximus</a:t>
            </a:r>
            <a:r>
              <a:rPr lang="pl-PL" dirty="0"/>
              <a:t> ex </a:t>
            </a:r>
            <a:r>
              <a:rPr lang="pl-PL" dirty="0" err="1"/>
              <a:t>sodales</a:t>
            </a:r>
            <a:r>
              <a:rPr lang="pl-PL" dirty="0"/>
              <a:t> et.</a:t>
            </a:r>
          </a:p>
          <a:p>
            <a:pPr lvl="0"/>
            <a:r>
              <a:rPr lang="pl-PL" dirty="0" err="1"/>
              <a:t>Aliquam</a:t>
            </a:r>
            <a:r>
              <a:rPr lang="pl-PL" dirty="0"/>
              <a:t> dictum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,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elit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, id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fermentum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,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ex.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a ex vel </a:t>
            </a:r>
            <a:r>
              <a:rPr lang="pl-PL" dirty="0" err="1"/>
              <a:t>fermentum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id </a:t>
            </a:r>
            <a:r>
              <a:rPr lang="pl-PL" dirty="0" err="1"/>
              <a:t>nulla</a:t>
            </a:r>
            <a:r>
              <a:rPr lang="pl-PL" dirty="0"/>
              <a:t> a </a:t>
            </a:r>
            <a:r>
              <a:rPr lang="pl-PL" dirty="0" err="1"/>
              <a:t>placerat</a:t>
            </a:r>
            <a:r>
              <a:rPr lang="pl-PL" dirty="0"/>
              <a:t>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mi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faucibus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vitae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auctor</a:t>
            </a:r>
            <a:r>
              <a:rPr lang="pl-PL" dirty="0"/>
              <a:t>. </a:t>
            </a:r>
            <a:r>
              <a:rPr lang="pl-PL" dirty="0" err="1"/>
              <a:t>Integer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et </a:t>
            </a:r>
            <a:r>
              <a:rPr lang="pl-PL" dirty="0" err="1"/>
              <a:t>blandit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id.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elit.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vel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. </a:t>
            </a:r>
            <a:r>
              <a:rPr lang="pl-PL" dirty="0" err="1"/>
              <a:t>Integer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, </a:t>
            </a:r>
            <a:r>
              <a:rPr lang="pl-PL" dirty="0" err="1"/>
              <a:t>semper</a:t>
            </a:r>
            <a:r>
              <a:rPr lang="pl-PL" dirty="0"/>
              <a:t>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,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. </a:t>
            </a:r>
            <a:r>
              <a:rPr lang="pl-PL" dirty="0" err="1"/>
              <a:t>Quisque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. </a:t>
            </a:r>
            <a:r>
              <a:rPr lang="pl-PL" dirty="0" err="1"/>
              <a:t>Quisque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Class </a:t>
            </a:r>
            <a:r>
              <a:rPr lang="pl-PL" dirty="0" err="1"/>
              <a:t>aptent</a:t>
            </a:r>
            <a:r>
              <a:rPr lang="pl-PL" dirty="0"/>
              <a:t> </a:t>
            </a:r>
            <a:r>
              <a:rPr lang="pl-PL" dirty="0" err="1"/>
              <a:t>taciti</a:t>
            </a:r>
            <a:r>
              <a:rPr lang="pl-PL" dirty="0"/>
              <a:t> </a:t>
            </a:r>
            <a:r>
              <a:rPr lang="pl-PL" dirty="0" err="1"/>
              <a:t>sociosqu</a:t>
            </a:r>
            <a:r>
              <a:rPr lang="pl-PL" dirty="0"/>
              <a:t> ad </a:t>
            </a:r>
            <a:r>
              <a:rPr lang="pl-PL" dirty="0" err="1"/>
              <a:t>litora</a:t>
            </a:r>
            <a:r>
              <a:rPr lang="pl-PL" dirty="0"/>
              <a:t> </a:t>
            </a:r>
            <a:r>
              <a:rPr lang="pl-PL" dirty="0" err="1"/>
              <a:t>torquent</a:t>
            </a:r>
            <a:r>
              <a:rPr lang="pl-PL" dirty="0"/>
              <a:t> per </a:t>
            </a:r>
            <a:r>
              <a:rPr lang="pl-PL" dirty="0" err="1"/>
              <a:t>conubia</a:t>
            </a:r>
            <a:r>
              <a:rPr lang="pl-PL" dirty="0"/>
              <a:t> nostra, per </a:t>
            </a:r>
            <a:r>
              <a:rPr lang="pl-PL" dirty="0" err="1"/>
              <a:t>inceptos</a:t>
            </a:r>
            <a:r>
              <a:rPr lang="pl-PL" dirty="0"/>
              <a:t> </a:t>
            </a:r>
            <a:r>
              <a:rPr lang="pl-PL" dirty="0" err="1"/>
              <a:t>himenaeos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,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, ex urna </a:t>
            </a:r>
            <a:r>
              <a:rPr lang="pl-PL" dirty="0" err="1"/>
              <a:t>faucibus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, et </a:t>
            </a:r>
            <a:r>
              <a:rPr lang="pl-PL" dirty="0" err="1"/>
              <a:t>congue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ex.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elit,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nunc id,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eros. </a:t>
            </a:r>
            <a:r>
              <a:rPr lang="pl-PL" dirty="0" err="1"/>
              <a:t>Fusce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accumsan</a:t>
            </a:r>
            <a:r>
              <a:rPr lang="pl-PL" dirty="0"/>
              <a:t>,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,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eros non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</a:t>
            </a:r>
          </a:p>
        </p:txBody>
      </p:sp>
      <p:sp>
        <p:nvSpPr>
          <p:cNvPr id="2" name="Symbol zastępczy numeru slajdu 5">
            <a:extLst>
              <a:ext uri="{FF2B5EF4-FFF2-40B4-BE49-F238E27FC236}">
                <a16:creationId xmlns:a16="http://schemas.microsoft.com/office/drawing/2014/main" id="{AB86BF60-8E57-D27A-14A1-A912F1123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18668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34" userDrawn="1">
          <p15:clr>
            <a:srgbClr val="FBAE40"/>
          </p15:clr>
        </p15:guide>
        <p15:guide id="4" pos="7446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3974" userDrawn="1">
          <p15:clr>
            <a:srgbClr val="FBAE40"/>
          </p15:clr>
        </p15:guide>
        <p15:guide id="8" orient="horz" pos="73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2 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BD9BEF6C-DF4A-7220-D62F-8BD2FE120DF9}"/>
              </a:ext>
            </a:extLst>
          </p:cNvPr>
          <p:cNvCxnSpPr/>
          <p:nvPr userDrawn="1"/>
        </p:nvCxnSpPr>
        <p:spPr>
          <a:xfrm>
            <a:off x="107950" y="-479864"/>
            <a:ext cx="12192000" cy="0"/>
          </a:xfrm>
          <a:prstGeom prst="line">
            <a:avLst/>
          </a:prstGeom>
          <a:ln>
            <a:solidFill>
              <a:srgbClr val="FF63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CCC2EECA-25A2-318B-DF81-6C0D19C8C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10515600" cy="6066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17" name="Symbol zastępczy tekstu 3">
            <a:extLst>
              <a:ext uri="{FF2B5EF4-FFF2-40B4-BE49-F238E27FC236}">
                <a16:creationId xmlns:a16="http://schemas.microsoft.com/office/drawing/2014/main" id="{389AAA2A-4F34-32C1-4E43-D0E91CBCB1C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1520825"/>
            <a:ext cx="5545138" cy="3811588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  <a:p>
            <a:pPr lvl="0"/>
            <a:r>
              <a:rPr lang="pl-PL" dirty="0"/>
              <a:t>Vitae </a:t>
            </a:r>
            <a:r>
              <a:rPr lang="pl-PL" dirty="0" err="1"/>
              <a:t>tempor</a:t>
            </a:r>
            <a:r>
              <a:rPr lang="pl-PL" dirty="0"/>
              <a:t> eros </a:t>
            </a:r>
            <a:r>
              <a:rPr lang="pl-PL" dirty="0" err="1"/>
              <a:t>varius</a:t>
            </a:r>
            <a:r>
              <a:rPr lang="pl-PL" dirty="0"/>
              <a:t> et. In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vel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 </a:t>
            </a:r>
            <a:r>
              <a:rPr lang="pl-PL" dirty="0" err="1"/>
              <a:t>Sed</a:t>
            </a:r>
            <a:r>
              <a:rPr lang="pl-PL" dirty="0"/>
              <a:t> et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et vitae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In id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,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 id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, in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, </a:t>
            </a:r>
            <a:r>
              <a:rPr lang="pl-PL" dirty="0" err="1"/>
              <a:t>fringilla</a:t>
            </a:r>
            <a:r>
              <a:rPr lang="pl-PL" dirty="0"/>
              <a:t> vel </a:t>
            </a:r>
            <a:r>
              <a:rPr lang="pl-PL" dirty="0" err="1"/>
              <a:t>massa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ligula, vel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et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. Nam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in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. In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, </a:t>
            </a:r>
            <a:r>
              <a:rPr lang="pl-PL" dirty="0" err="1"/>
              <a:t>mattis</a:t>
            </a:r>
            <a:r>
              <a:rPr lang="pl-PL" dirty="0"/>
              <a:t> vitae </a:t>
            </a:r>
            <a:r>
              <a:rPr lang="pl-PL" dirty="0" err="1"/>
              <a:t>enim</a:t>
            </a:r>
            <a:r>
              <a:rPr lang="pl-PL" dirty="0"/>
              <a:t> a,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vitae </a:t>
            </a:r>
            <a:r>
              <a:rPr lang="pl-PL" dirty="0" err="1"/>
              <a:t>ipsum</a:t>
            </a:r>
            <a:r>
              <a:rPr lang="pl-PL" dirty="0"/>
              <a:t> mi. </a:t>
            </a:r>
            <a:r>
              <a:rPr lang="pl-PL" dirty="0" err="1"/>
              <a:t>Donec</a:t>
            </a:r>
            <a:r>
              <a:rPr lang="pl-PL" dirty="0"/>
              <a:t> a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.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, </a:t>
            </a:r>
            <a:r>
              <a:rPr lang="pl-PL" dirty="0" err="1"/>
              <a:t>erat</a:t>
            </a:r>
            <a:r>
              <a:rPr lang="pl-PL" dirty="0"/>
              <a:t> et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,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urna </a:t>
            </a:r>
            <a:r>
              <a:rPr lang="pl-PL" dirty="0" err="1"/>
              <a:t>est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ligula.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libero</a:t>
            </a:r>
            <a:r>
              <a:rPr lang="pl-PL" dirty="0"/>
              <a:t>, a </a:t>
            </a:r>
            <a:r>
              <a:rPr lang="pl-PL" dirty="0" err="1"/>
              <a:t>maximus</a:t>
            </a:r>
            <a:r>
              <a:rPr lang="pl-PL" dirty="0"/>
              <a:t> ex </a:t>
            </a:r>
            <a:r>
              <a:rPr lang="pl-PL" dirty="0" err="1"/>
              <a:t>sodales</a:t>
            </a:r>
            <a:r>
              <a:rPr lang="pl-PL" dirty="0"/>
              <a:t> et.</a:t>
            </a:r>
          </a:p>
        </p:txBody>
      </p:sp>
      <p:sp>
        <p:nvSpPr>
          <p:cNvPr id="11" name="Symbol zastępczy tekstu 3">
            <a:extLst>
              <a:ext uri="{FF2B5EF4-FFF2-40B4-BE49-F238E27FC236}">
                <a16:creationId xmlns:a16="http://schemas.microsoft.com/office/drawing/2014/main" id="{A89CA894-4547-220E-0F6F-A90FEC7BEA5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275387" y="1520825"/>
            <a:ext cx="5545138" cy="3811588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  <a:p>
            <a:pPr lvl="0"/>
            <a:r>
              <a:rPr lang="pl-PL" dirty="0"/>
              <a:t>Vitae </a:t>
            </a:r>
            <a:r>
              <a:rPr lang="pl-PL" dirty="0" err="1"/>
              <a:t>tempor</a:t>
            </a:r>
            <a:r>
              <a:rPr lang="pl-PL" dirty="0"/>
              <a:t> eros </a:t>
            </a:r>
            <a:r>
              <a:rPr lang="pl-PL" dirty="0" err="1"/>
              <a:t>varius</a:t>
            </a:r>
            <a:r>
              <a:rPr lang="pl-PL" dirty="0"/>
              <a:t> et. In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vel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 </a:t>
            </a:r>
            <a:r>
              <a:rPr lang="pl-PL" dirty="0" err="1"/>
              <a:t>Sed</a:t>
            </a:r>
            <a:r>
              <a:rPr lang="pl-PL" dirty="0"/>
              <a:t> et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et vitae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In id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,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 id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, in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, </a:t>
            </a:r>
            <a:r>
              <a:rPr lang="pl-PL" dirty="0" err="1"/>
              <a:t>fringilla</a:t>
            </a:r>
            <a:r>
              <a:rPr lang="pl-PL" dirty="0"/>
              <a:t> vel </a:t>
            </a:r>
            <a:r>
              <a:rPr lang="pl-PL" dirty="0" err="1"/>
              <a:t>massa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ligula, vel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et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. Nam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in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. In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, </a:t>
            </a:r>
            <a:r>
              <a:rPr lang="pl-PL" dirty="0" err="1"/>
              <a:t>mattis</a:t>
            </a:r>
            <a:r>
              <a:rPr lang="pl-PL" dirty="0"/>
              <a:t> vitae </a:t>
            </a:r>
            <a:r>
              <a:rPr lang="pl-PL" dirty="0" err="1"/>
              <a:t>enim</a:t>
            </a:r>
            <a:r>
              <a:rPr lang="pl-PL" dirty="0"/>
              <a:t> a,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vitae </a:t>
            </a:r>
            <a:r>
              <a:rPr lang="pl-PL" dirty="0" err="1"/>
              <a:t>ipsum</a:t>
            </a:r>
            <a:r>
              <a:rPr lang="pl-PL" dirty="0"/>
              <a:t> mi. </a:t>
            </a:r>
            <a:r>
              <a:rPr lang="pl-PL" dirty="0" err="1"/>
              <a:t>Donec</a:t>
            </a:r>
            <a:r>
              <a:rPr lang="pl-PL" dirty="0"/>
              <a:t> a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.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, </a:t>
            </a:r>
            <a:r>
              <a:rPr lang="pl-PL" dirty="0" err="1"/>
              <a:t>erat</a:t>
            </a:r>
            <a:r>
              <a:rPr lang="pl-PL" dirty="0"/>
              <a:t> et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,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urna </a:t>
            </a:r>
            <a:r>
              <a:rPr lang="pl-PL" dirty="0" err="1"/>
              <a:t>est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ligula.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libero</a:t>
            </a:r>
            <a:r>
              <a:rPr lang="pl-PL" dirty="0"/>
              <a:t>, a </a:t>
            </a:r>
            <a:r>
              <a:rPr lang="pl-PL" dirty="0" err="1"/>
              <a:t>maximus</a:t>
            </a:r>
            <a:r>
              <a:rPr lang="pl-PL" dirty="0"/>
              <a:t> ex </a:t>
            </a:r>
            <a:r>
              <a:rPr lang="pl-PL" dirty="0" err="1"/>
              <a:t>sodales</a:t>
            </a:r>
            <a:r>
              <a:rPr lang="pl-PL" dirty="0"/>
              <a:t> et.</a:t>
            </a:r>
          </a:p>
        </p:txBody>
      </p:sp>
      <p:sp>
        <p:nvSpPr>
          <p:cNvPr id="15" name="Symbol zastępczy numeru slajdu 5">
            <a:extLst>
              <a:ext uri="{FF2B5EF4-FFF2-40B4-BE49-F238E27FC236}">
                <a16:creationId xmlns:a16="http://schemas.microsoft.com/office/drawing/2014/main" id="{99BE1866-6C3B-7040-B85C-218EEFEB0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0BB4D406-8278-3CC0-23FD-20A1856322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3" y="1167987"/>
            <a:ext cx="11449051" cy="36512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lang="pl-PL" sz="18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/>
              <a:t>Kliknij, aby edytować nagłówek H2 </a:t>
            </a:r>
          </a:p>
        </p:txBody>
      </p:sp>
    </p:spTree>
    <p:extLst>
      <p:ext uri="{BB962C8B-B14F-4D97-AF65-F5344CB8AC3E}">
        <p14:creationId xmlns:p14="http://schemas.microsoft.com/office/powerpoint/2010/main" val="1087918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34" userDrawn="1">
          <p15:clr>
            <a:srgbClr val="FBAE40"/>
          </p15:clr>
        </p15:guide>
        <p15:guide id="4" pos="7446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3974" userDrawn="1">
          <p15:clr>
            <a:srgbClr val="FBAE40"/>
          </p15:clr>
        </p15:guide>
        <p15:guide id="8" pos="3727" userDrawn="1">
          <p15:clr>
            <a:srgbClr val="FBAE40"/>
          </p15:clr>
        </p15:guide>
        <p15:guide id="9" pos="3953" userDrawn="1">
          <p15:clr>
            <a:srgbClr val="FBAE40"/>
          </p15:clr>
        </p15:guide>
        <p15:guide id="10" orient="horz" pos="95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3 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BD9BEF6C-DF4A-7220-D62F-8BD2FE120DF9}"/>
              </a:ext>
            </a:extLst>
          </p:cNvPr>
          <p:cNvCxnSpPr/>
          <p:nvPr userDrawn="1"/>
        </p:nvCxnSpPr>
        <p:spPr>
          <a:xfrm>
            <a:off x="107950" y="-479864"/>
            <a:ext cx="12192000" cy="0"/>
          </a:xfrm>
          <a:prstGeom prst="line">
            <a:avLst/>
          </a:prstGeom>
          <a:ln>
            <a:solidFill>
              <a:srgbClr val="FF63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CCC2EECA-25A2-318B-DF81-6C0D19C8C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10515600" cy="6066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17" name="Symbol zastępczy tekstu 3">
            <a:extLst>
              <a:ext uri="{FF2B5EF4-FFF2-40B4-BE49-F238E27FC236}">
                <a16:creationId xmlns:a16="http://schemas.microsoft.com/office/drawing/2014/main" id="{389AAA2A-4F34-32C1-4E43-D0E91CBCB1C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1523206"/>
            <a:ext cx="3574800" cy="3811588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  <a:p>
            <a:pPr lvl="0"/>
            <a:r>
              <a:rPr lang="pl-PL" dirty="0"/>
              <a:t>Vitae </a:t>
            </a:r>
            <a:r>
              <a:rPr lang="pl-PL" dirty="0" err="1"/>
              <a:t>tempor</a:t>
            </a:r>
            <a:r>
              <a:rPr lang="pl-PL" dirty="0"/>
              <a:t> eros </a:t>
            </a:r>
            <a:r>
              <a:rPr lang="pl-PL" dirty="0" err="1"/>
              <a:t>varius</a:t>
            </a:r>
            <a:r>
              <a:rPr lang="pl-PL" dirty="0"/>
              <a:t> et. In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vel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 </a:t>
            </a:r>
            <a:r>
              <a:rPr lang="pl-PL" dirty="0" err="1"/>
              <a:t>Sed</a:t>
            </a:r>
            <a:r>
              <a:rPr lang="pl-PL" dirty="0"/>
              <a:t> et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et vitae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In id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,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 id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, in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, </a:t>
            </a:r>
            <a:r>
              <a:rPr lang="pl-PL" dirty="0" err="1"/>
              <a:t>fringilla</a:t>
            </a:r>
            <a:r>
              <a:rPr lang="pl-PL" dirty="0"/>
              <a:t> vel </a:t>
            </a:r>
            <a:r>
              <a:rPr lang="pl-PL" dirty="0" err="1"/>
              <a:t>massa</a:t>
            </a:r>
            <a:r>
              <a:rPr lang="pl-PL" dirty="0"/>
              <a:t>.</a:t>
            </a:r>
          </a:p>
        </p:txBody>
      </p:sp>
      <p:sp>
        <p:nvSpPr>
          <p:cNvPr id="8" name="Symbol zastępczy tekstu 3">
            <a:extLst>
              <a:ext uri="{FF2B5EF4-FFF2-40B4-BE49-F238E27FC236}">
                <a16:creationId xmlns:a16="http://schemas.microsoft.com/office/drawing/2014/main" id="{08649E06-C284-1F1B-F829-8E04F880B2C1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10063" y="1523206"/>
            <a:ext cx="3574800" cy="3811588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  <a:p>
            <a:pPr lvl="0"/>
            <a:r>
              <a:rPr lang="pl-PL" dirty="0"/>
              <a:t>Vitae </a:t>
            </a:r>
            <a:r>
              <a:rPr lang="pl-PL" dirty="0" err="1"/>
              <a:t>tempor</a:t>
            </a:r>
            <a:r>
              <a:rPr lang="pl-PL" dirty="0"/>
              <a:t> eros </a:t>
            </a:r>
            <a:r>
              <a:rPr lang="pl-PL" dirty="0" err="1"/>
              <a:t>varius</a:t>
            </a:r>
            <a:r>
              <a:rPr lang="pl-PL" dirty="0"/>
              <a:t> et. In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vel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 </a:t>
            </a:r>
            <a:r>
              <a:rPr lang="pl-PL" dirty="0" err="1"/>
              <a:t>Sed</a:t>
            </a:r>
            <a:r>
              <a:rPr lang="pl-PL" dirty="0"/>
              <a:t> et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et vitae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In id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,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 id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, in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, </a:t>
            </a:r>
            <a:r>
              <a:rPr lang="pl-PL" dirty="0" err="1"/>
              <a:t>fringilla</a:t>
            </a:r>
            <a:r>
              <a:rPr lang="pl-PL" dirty="0"/>
              <a:t> vel </a:t>
            </a:r>
            <a:r>
              <a:rPr lang="pl-PL" dirty="0" err="1"/>
              <a:t>massa</a:t>
            </a:r>
            <a:r>
              <a:rPr lang="pl-PL" dirty="0"/>
              <a:t>.</a:t>
            </a:r>
          </a:p>
        </p:txBody>
      </p:sp>
      <p:sp>
        <p:nvSpPr>
          <p:cNvPr id="13" name="Symbol zastępczy tekstu 3">
            <a:extLst>
              <a:ext uri="{FF2B5EF4-FFF2-40B4-BE49-F238E27FC236}">
                <a16:creationId xmlns:a16="http://schemas.microsoft.com/office/drawing/2014/main" id="{00A428F6-B2A8-D159-6BBE-2685DCF769C7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248650" y="1523206"/>
            <a:ext cx="3574800" cy="3811588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  <a:p>
            <a:pPr lvl="0"/>
            <a:r>
              <a:rPr lang="pl-PL" dirty="0"/>
              <a:t>Vitae </a:t>
            </a:r>
            <a:r>
              <a:rPr lang="pl-PL" dirty="0" err="1"/>
              <a:t>tempor</a:t>
            </a:r>
            <a:r>
              <a:rPr lang="pl-PL" dirty="0"/>
              <a:t> eros </a:t>
            </a:r>
            <a:r>
              <a:rPr lang="pl-PL" dirty="0" err="1"/>
              <a:t>varius</a:t>
            </a:r>
            <a:r>
              <a:rPr lang="pl-PL" dirty="0"/>
              <a:t> et. In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vel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 </a:t>
            </a:r>
            <a:r>
              <a:rPr lang="pl-PL" dirty="0" err="1"/>
              <a:t>Sed</a:t>
            </a:r>
            <a:r>
              <a:rPr lang="pl-PL" dirty="0"/>
              <a:t> et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et vitae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In id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,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 id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, in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, </a:t>
            </a:r>
            <a:r>
              <a:rPr lang="pl-PL" dirty="0" err="1"/>
              <a:t>fringilla</a:t>
            </a:r>
            <a:r>
              <a:rPr lang="pl-PL" dirty="0"/>
              <a:t> vel </a:t>
            </a:r>
            <a:r>
              <a:rPr lang="pl-PL" dirty="0" err="1"/>
              <a:t>massa</a:t>
            </a:r>
            <a:r>
              <a:rPr lang="pl-PL" dirty="0"/>
              <a:t>.</a:t>
            </a:r>
          </a:p>
        </p:txBody>
      </p:sp>
      <p:sp>
        <p:nvSpPr>
          <p:cNvPr id="15" name="Symbol zastępczy numeru slajdu 5">
            <a:extLst>
              <a:ext uri="{FF2B5EF4-FFF2-40B4-BE49-F238E27FC236}">
                <a16:creationId xmlns:a16="http://schemas.microsoft.com/office/drawing/2014/main" id="{62862E03-21EC-BF9E-9F92-51A6A6DA9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000B59B-4BE0-EB70-B8FF-79219094136C}"/>
              </a:ext>
            </a:extLst>
          </p:cNvPr>
          <p:cNvSpPr/>
          <p:nvPr userDrawn="1"/>
        </p:nvSpPr>
        <p:spPr>
          <a:xfrm>
            <a:off x="-3028950" y="94456"/>
            <a:ext cx="914400" cy="72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3BEF0CD-65F8-F8E8-7238-E80D5AF2C1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3" y="1167987"/>
            <a:ext cx="11449051" cy="36512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lang="pl-PL" sz="18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/>
              <a:t>Kliknij, aby edytować nagłówek H2 </a:t>
            </a:r>
          </a:p>
        </p:txBody>
      </p:sp>
    </p:spTree>
    <p:extLst>
      <p:ext uri="{BB962C8B-B14F-4D97-AF65-F5344CB8AC3E}">
        <p14:creationId xmlns:p14="http://schemas.microsoft.com/office/powerpoint/2010/main" val="3885739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34" userDrawn="1">
          <p15:clr>
            <a:srgbClr val="FBAE40"/>
          </p15:clr>
        </p15:guide>
        <p15:guide id="4" pos="7446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3974" userDrawn="1">
          <p15:clr>
            <a:srgbClr val="FBAE40"/>
          </p15:clr>
        </p15:guide>
        <p15:guide id="8" pos="3727" userDrawn="1">
          <p15:clr>
            <a:srgbClr val="FBAE40"/>
          </p15:clr>
        </p15:guide>
        <p15:guide id="9" pos="3953" userDrawn="1">
          <p15:clr>
            <a:srgbClr val="FBAE40"/>
          </p15:clr>
        </p15:guide>
        <p15:guide id="10" orient="horz" pos="95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3 kolumny z ikon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BD9BEF6C-DF4A-7220-D62F-8BD2FE120DF9}"/>
              </a:ext>
            </a:extLst>
          </p:cNvPr>
          <p:cNvCxnSpPr/>
          <p:nvPr userDrawn="1"/>
        </p:nvCxnSpPr>
        <p:spPr>
          <a:xfrm>
            <a:off x="107950" y="-479864"/>
            <a:ext cx="12192000" cy="0"/>
          </a:xfrm>
          <a:prstGeom prst="line">
            <a:avLst/>
          </a:prstGeom>
          <a:ln>
            <a:solidFill>
              <a:srgbClr val="FF63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CCC2EECA-25A2-318B-DF81-6C0D19C8C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10515600" cy="6066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17" name="Symbol zastępczy tekstu 3">
            <a:extLst>
              <a:ext uri="{FF2B5EF4-FFF2-40B4-BE49-F238E27FC236}">
                <a16:creationId xmlns:a16="http://schemas.microsoft.com/office/drawing/2014/main" id="{389AAA2A-4F34-32C1-4E43-D0E91CBCB1C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3571522"/>
            <a:ext cx="3574800" cy="1620837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</p:txBody>
      </p:sp>
      <p:sp>
        <p:nvSpPr>
          <p:cNvPr id="8" name="Symbol zastępczy tekstu 3">
            <a:extLst>
              <a:ext uri="{FF2B5EF4-FFF2-40B4-BE49-F238E27FC236}">
                <a16:creationId xmlns:a16="http://schemas.microsoft.com/office/drawing/2014/main" id="{08649E06-C284-1F1B-F829-8E04F880B2C1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10063" y="3563586"/>
            <a:ext cx="3586162" cy="1620837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</p:txBody>
      </p:sp>
      <p:sp>
        <p:nvSpPr>
          <p:cNvPr id="13" name="Symbol zastępczy tekstu 3">
            <a:extLst>
              <a:ext uri="{FF2B5EF4-FFF2-40B4-BE49-F238E27FC236}">
                <a16:creationId xmlns:a16="http://schemas.microsoft.com/office/drawing/2014/main" id="{00A428F6-B2A8-D159-6BBE-2685DCF769C7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260013" y="3557236"/>
            <a:ext cx="3560512" cy="1620834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</p:txBody>
      </p:sp>
      <p:sp>
        <p:nvSpPr>
          <p:cNvPr id="20" name="Symbol zastępczy tekstu 3">
            <a:extLst>
              <a:ext uri="{FF2B5EF4-FFF2-40B4-BE49-F238E27FC236}">
                <a16:creationId xmlns:a16="http://schemas.microsoft.com/office/drawing/2014/main" id="{D4A6FEFA-DDAC-175D-2236-745B4E934E4C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371475" y="2984938"/>
            <a:ext cx="3574800" cy="374401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  <p:sp>
        <p:nvSpPr>
          <p:cNvPr id="21" name="Symbol zastępczy tekstu 3">
            <a:extLst>
              <a:ext uri="{FF2B5EF4-FFF2-40B4-BE49-F238E27FC236}">
                <a16:creationId xmlns:a16="http://schemas.microsoft.com/office/drawing/2014/main" id="{9F6EB42C-8493-2916-E0BA-25B96EFDE81F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310822" y="2984938"/>
            <a:ext cx="3574800" cy="374401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  <p:sp>
        <p:nvSpPr>
          <p:cNvPr id="22" name="Symbol zastępczy tekstu 3">
            <a:extLst>
              <a:ext uri="{FF2B5EF4-FFF2-40B4-BE49-F238E27FC236}">
                <a16:creationId xmlns:a16="http://schemas.microsoft.com/office/drawing/2014/main" id="{D0F565F1-46A0-2BE5-0A06-E02BD9BF0128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260013" y="2984938"/>
            <a:ext cx="3574800" cy="374401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  <p:sp>
        <p:nvSpPr>
          <p:cNvPr id="23" name="Symbol zastępczy numeru slajdu 5">
            <a:extLst>
              <a:ext uri="{FF2B5EF4-FFF2-40B4-BE49-F238E27FC236}">
                <a16:creationId xmlns:a16="http://schemas.microsoft.com/office/drawing/2014/main" id="{C312C199-B784-6EDD-D361-F6D3D7FFD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Symbol zastępczy obrazu 2">
            <a:extLst>
              <a:ext uri="{FF2B5EF4-FFF2-40B4-BE49-F238E27FC236}">
                <a16:creationId xmlns:a16="http://schemas.microsoft.com/office/drawing/2014/main" id="{D94D7F22-AAAD-13C6-126E-66A7EC62E9C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1475" y="1520825"/>
            <a:ext cx="1080000" cy="10800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</a:t>
            </a:r>
            <a:br>
              <a:rPr lang="pl-PL" dirty="0"/>
            </a:br>
            <a:r>
              <a:rPr lang="pl-PL" dirty="0"/>
              <a:t>obraz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B7CFE6B-F008-69A0-7634-237039EC4951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4295775" y="1520825"/>
            <a:ext cx="1080000" cy="10800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</a:t>
            </a:r>
            <a:br>
              <a:rPr lang="pl-PL" dirty="0"/>
            </a:br>
            <a:r>
              <a:rPr lang="pl-PL" dirty="0"/>
              <a:t>obraz</a:t>
            </a:r>
          </a:p>
        </p:txBody>
      </p:sp>
      <p:sp>
        <p:nvSpPr>
          <p:cNvPr id="5" name="Symbol zastępczy obrazu 2">
            <a:extLst>
              <a:ext uri="{FF2B5EF4-FFF2-40B4-BE49-F238E27FC236}">
                <a16:creationId xmlns:a16="http://schemas.microsoft.com/office/drawing/2014/main" id="{97675747-B7C3-2FDA-5EA8-1CDD3DCD9006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8260013" y="1520825"/>
            <a:ext cx="1080000" cy="10800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</a:t>
            </a:r>
            <a:br>
              <a:rPr lang="pl-PL" dirty="0"/>
            </a:br>
            <a:r>
              <a:rPr lang="pl-PL" dirty="0"/>
              <a:t>obraz</a:t>
            </a:r>
          </a:p>
        </p:txBody>
      </p:sp>
    </p:spTree>
    <p:extLst>
      <p:ext uri="{BB962C8B-B14F-4D97-AF65-F5344CB8AC3E}">
        <p14:creationId xmlns:p14="http://schemas.microsoft.com/office/powerpoint/2010/main" val="859148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706" userDrawn="1">
          <p15:clr>
            <a:srgbClr val="FBAE40"/>
          </p15:clr>
        </p15:guide>
        <p15:guide id="3" pos="234" userDrawn="1">
          <p15:clr>
            <a:srgbClr val="FBAE40"/>
          </p15:clr>
        </p15:guide>
        <p15:guide id="4" pos="7446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3974" userDrawn="1">
          <p15:clr>
            <a:srgbClr val="FBAE40"/>
          </p15:clr>
        </p15:guide>
        <p15:guide id="8" pos="2479" userDrawn="1">
          <p15:clr>
            <a:srgbClr val="FBAE40"/>
          </p15:clr>
        </p15:guide>
        <p15:guide id="9" pos="5201" userDrawn="1">
          <p15:clr>
            <a:srgbClr val="FBAE40"/>
          </p15:clr>
        </p15:guide>
        <p15:guide id="10" orient="horz" pos="731" userDrawn="1">
          <p15:clr>
            <a:srgbClr val="FBAE40"/>
          </p15:clr>
        </p15:guide>
        <p15:guide id="11" pos="4974" userDrawn="1">
          <p15:clr>
            <a:srgbClr val="FBAE40"/>
          </p15:clr>
        </p15:guide>
        <p15:guide id="12" orient="horz" pos="95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SG Strona tytułowa - wariant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CEA4520F-3D3B-58B9-ED57-5FE8482A82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033934"/>
            <a:ext cx="9144000" cy="790133"/>
          </a:xfrm>
          <a:prstGeom prst="rect">
            <a:avLst/>
          </a:prstGeom>
        </p:spPr>
        <p:txBody>
          <a:bodyPr wrap="none" anchor="ctr" anchorCtr="0"/>
          <a:lstStyle>
            <a:lvl1pPr marL="0" indent="0" algn="ctr">
              <a:buNone/>
              <a:defRPr sz="3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Tytuł prezentacji 16x9</a:t>
            </a:r>
          </a:p>
        </p:txBody>
      </p:sp>
      <p:sp>
        <p:nvSpPr>
          <p:cNvPr id="2" name="Symbol zastępczy tekstu 18">
            <a:extLst>
              <a:ext uri="{FF2B5EF4-FFF2-40B4-BE49-F238E27FC236}">
                <a16:creationId xmlns:a16="http://schemas.microsoft.com/office/drawing/2014/main" id="{90FD180E-49B3-A890-D7D7-FCE7E816F6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6127808"/>
            <a:ext cx="2505075" cy="2032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 dirty="0"/>
              <a:t>Autor prezentacji: Imię Nazwisko</a:t>
            </a:r>
          </a:p>
        </p:txBody>
      </p:sp>
      <p:sp>
        <p:nvSpPr>
          <p:cNvPr id="4" name="Symbol zastępczy tekstu 22">
            <a:extLst>
              <a:ext uri="{FF2B5EF4-FFF2-40B4-BE49-F238E27FC236}">
                <a16:creationId xmlns:a16="http://schemas.microsoft.com/office/drawing/2014/main" id="{AC6B598F-65C3-7DED-5CB0-6AA49640B5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6331097"/>
            <a:ext cx="3702050" cy="203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/>
              <a:t>Data: 00-00-0000 r.</a:t>
            </a:r>
          </a:p>
        </p:txBody>
      </p:sp>
    </p:spTree>
    <p:extLst>
      <p:ext uri="{BB962C8B-B14F-4D97-AF65-F5344CB8AC3E}">
        <p14:creationId xmlns:p14="http://schemas.microsoft.com/office/powerpoint/2010/main" val="2255611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46" userDrawn="1">
          <p15:clr>
            <a:srgbClr val="FBAE40"/>
          </p15:clr>
        </p15:guide>
        <p15:guide id="4" pos="234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pos="55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Nagłówek H1 + 4 kolumny z ikon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BD9BEF6C-DF4A-7220-D62F-8BD2FE120DF9}"/>
              </a:ext>
            </a:extLst>
          </p:cNvPr>
          <p:cNvCxnSpPr/>
          <p:nvPr userDrawn="1"/>
        </p:nvCxnSpPr>
        <p:spPr>
          <a:xfrm>
            <a:off x="107950" y="-479864"/>
            <a:ext cx="12192000" cy="0"/>
          </a:xfrm>
          <a:prstGeom prst="line">
            <a:avLst/>
          </a:prstGeom>
          <a:ln>
            <a:solidFill>
              <a:srgbClr val="FF63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CCC2EECA-25A2-318B-DF81-6C0D19C8C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10515600" cy="6066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23" name="Symbol zastępczy numeru slajdu 5">
            <a:extLst>
              <a:ext uri="{FF2B5EF4-FFF2-40B4-BE49-F238E27FC236}">
                <a16:creationId xmlns:a16="http://schemas.microsoft.com/office/drawing/2014/main" id="{C312C199-B784-6EDD-D361-F6D3D7FFD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Symbol zastępczy tekstu 3">
            <a:extLst>
              <a:ext uri="{FF2B5EF4-FFF2-40B4-BE49-F238E27FC236}">
                <a16:creationId xmlns:a16="http://schemas.microsoft.com/office/drawing/2014/main" id="{2DE06EF9-A72E-9A6A-6781-3F16BE0AB5A9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87843" y="4130486"/>
            <a:ext cx="2421114" cy="72061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</a:t>
            </a:r>
          </a:p>
        </p:txBody>
      </p:sp>
      <p:sp>
        <p:nvSpPr>
          <p:cNvPr id="3" name="Symbol zastępczy tekstu 3">
            <a:extLst>
              <a:ext uri="{FF2B5EF4-FFF2-40B4-BE49-F238E27FC236}">
                <a16:creationId xmlns:a16="http://schemas.microsoft.com/office/drawing/2014/main" id="{78BEF57D-3F68-5980-5CCB-0D35FFC838FA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747194" y="3756087"/>
            <a:ext cx="2302412" cy="37440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  <p:sp>
        <p:nvSpPr>
          <p:cNvPr id="6" name="Symbol zastępczy obrazu 2">
            <a:extLst>
              <a:ext uri="{FF2B5EF4-FFF2-40B4-BE49-F238E27FC236}">
                <a16:creationId xmlns:a16="http://schemas.microsoft.com/office/drawing/2014/main" id="{AB5B41C6-376A-3A67-B338-EEA2F73FE23B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1255543" y="2143286"/>
            <a:ext cx="1285714" cy="128571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</a:t>
            </a:r>
            <a:br>
              <a:rPr lang="pl-PL" dirty="0"/>
            </a:br>
            <a:r>
              <a:rPr lang="pl-PL" dirty="0"/>
              <a:t>obraz</a:t>
            </a:r>
          </a:p>
        </p:txBody>
      </p:sp>
      <p:sp>
        <p:nvSpPr>
          <p:cNvPr id="7" name="Symbol zastępczy tekstu 3">
            <a:extLst>
              <a:ext uri="{FF2B5EF4-FFF2-40B4-BE49-F238E27FC236}">
                <a16:creationId xmlns:a16="http://schemas.microsoft.com/office/drawing/2014/main" id="{101292FB-DC60-AC1E-1995-945A03BF6B63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3486243" y="4130486"/>
            <a:ext cx="2421114" cy="72061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</a:t>
            </a:r>
          </a:p>
        </p:txBody>
      </p:sp>
      <p:sp>
        <p:nvSpPr>
          <p:cNvPr id="9" name="Symbol zastępczy tekstu 3">
            <a:extLst>
              <a:ext uri="{FF2B5EF4-FFF2-40B4-BE49-F238E27FC236}">
                <a16:creationId xmlns:a16="http://schemas.microsoft.com/office/drawing/2014/main" id="{6AFD8F59-E15B-2BB3-149F-2045CB13AD2C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545594" y="3756087"/>
            <a:ext cx="2302412" cy="37440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  <p:sp>
        <p:nvSpPr>
          <p:cNvPr id="24" name="Symbol zastępczy obrazu 2">
            <a:extLst>
              <a:ext uri="{FF2B5EF4-FFF2-40B4-BE49-F238E27FC236}">
                <a16:creationId xmlns:a16="http://schemas.microsoft.com/office/drawing/2014/main" id="{3E7ECF95-BD24-2041-D7A2-055D85BFB59A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4053943" y="2143286"/>
            <a:ext cx="1285714" cy="128571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</a:t>
            </a:r>
            <a:br>
              <a:rPr lang="pl-PL" dirty="0"/>
            </a:br>
            <a:r>
              <a:rPr lang="pl-PL" dirty="0"/>
              <a:t>obraz</a:t>
            </a:r>
          </a:p>
        </p:txBody>
      </p:sp>
      <p:sp>
        <p:nvSpPr>
          <p:cNvPr id="25" name="Symbol zastępczy tekstu 3">
            <a:extLst>
              <a:ext uri="{FF2B5EF4-FFF2-40B4-BE49-F238E27FC236}">
                <a16:creationId xmlns:a16="http://schemas.microsoft.com/office/drawing/2014/main" id="{F6C39B2F-EC89-1547-0673-66EA6CBF487E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84643" y="4130486"/>
            <a:ext cx="2421114" cy="72061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</a:t>
            </a:r>
          </a:p>
        </p:txBody>
      </p:sp>
      <p:sp>
        <p:nvSpPr>
          <p:cNvPr id="26" name="Symbol zastępczy tekstu 3">
            <a:extLst>
              <a:ext uri="{FF2B5EF4-FFF2-40B4-BE49-F238E27FC236}">
                <a16:creationId xmlns:a16="http://schemas.microsoft.com/office/drawing/2014/main" id="{E413FEFE-61DF-A2FC-69CF-75ED11E1A90B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6343994" y="3756086"/>
            <a:ext cx="2302412" cy="37440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  <p:sp>
        <p:nvSpPr>
          <p:cNvPr id="28" name="Symbol zastępczy obrazu 2">
            <a:extLst>
              <a:ext uri="{FF2B5EF4-FFF2-40B4-BE49-F238E27FC236}">
                <a16:creationId xmlns:a16="http://schemas.microsoft.com/office/drawing/2014/main" id="{2B826F69-28B5-1298-E650-A93BA80A3565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6852343" y="2143286"/>
            <a:ext cx="1285714" cy="128571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</a:t>
            </a:r>
            <a:br>
              <a:rPr lang="pl-PL" dirty="0"/>
            </a:br>
            <a:r>
              <a:rPr lang="pl-PL" dirty="0"/>
              <a:t>obraz</a:t>
            </a:r>
          </a:p>
        </p:txBody>
      </p:sp>
      <p:sp>
        <p:nvSpPr>
          <p:cNvPr id="29" name="Symbol zastępczy tekstu 3">
            <a:extLst>
              <a:ext uri="{FF2B5EF4-FFF2-40B4-BE49-F238E27FC236}">
                <a16:creationId xmlns:a16="http://schemas.microsoft.com/office/drawing/2014/main" id="{1BC6A6EE-7A73-E710-ED5F-0EC9DC8D74AE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9083043" y="4130486"/>
            <a:ext cx="2421114" cy="72061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</a:t>
            </a:r>
          </a:p>
        </p:txBody>
      </p:sp>
      <p:sp>
        <p:nvSpPr>
          <p:cNvPr id="30" name="Symbol zastępczy tekstu 3">
            <a:extLst>
              <a:ext uri="{FF2B5EF4-FFF2-40B4-BE49-F238E27FC236}">
                <a16:creationId xmlns:a16="http://schemas.microsoft.com/office/drawing/2014/main" id="{148FE232-BBCE-C345-E6EB-952F5F1C1C69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9142394" y="3756085"/>
            <a:ext cx="2302412" cy="37440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  <p:sp>
        <p:nvSpPr>
          <p:cNvPr id="32" name="Symbol zastępczy obrazu 2">
            <a:extLst>
              <a:ext uri="{FF2B5EF4-FFF2-40B4-BE49-F238E27FC236}">
                <a16:creationId xmlns:a16="http://schemas.microsoft.com/office/drawing/2014/main" id="{B479D5EE-26C5-9F2E-FB1E-88ACCE3AF917}"/>
              </a:ext>
            </a:extLst>
          </p:cNvPr>
          <p:cNvSpPr>
            <a:spLocks noGrp="1"/>
          </p:cNvSpPr>
          <p:nvPr>
            <p:ph type="pic" idx="28" hasCustomPrompt="1"/>
          </p:nvPr>
        </p:nvSpPr>
        <p:spPr>
          <a:xfrm>
            <a:off x="9650743" y="2143286"/>
            <a:ext cx="1285714" cy="128571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</a:t>
            </a:r>
            <a:br>
              <a:rPr lang="pl-PL" dirty="0"/>
            </a:br>
            <a:r>
              <a:rPr lang="pl-PL" dirty="0"/>
              <a:t>obraz</a:t>
            </a:r>
          </a:p>
        </p:txBody>
      </p:sp>
    </p:spTree>
    <p:extLst>
      <p:ext uri="{BB962C8B-B14F-4D97-AF65-F5344CB8AC3E}">
        <p14:creationId xmlns:p14="http://schemas.microsoft.com/office/powerpoint/2010/main" val="1562468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706" userDrawn="1">
          <p15:clr>
            <a:srgbClr val="FBAE40"/>
          </p15:clr>
        </p15:guide>
        <p15:guide id="3" pos="234" userDrawn="1">
          <p15:clr>
            <a:srgbClr val="FBAE40"/>
          </p15:clr>
        </p15:guide>
        <p15:guide id="4" pos="7446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3974" userDrawn="1">
          <p15:clr>
            <a:srgbClr val="FBAE40"/>
          </p15:clr>
        </p15:guide>
        <p15:guide id="8" pos="2479" userDrawn="1">
          <p15:clr>
            <a:srgbClr val="FBAE40"/>
          </p15:clr>
        </p15:guide>
        <p15:guide id="9" pos="5201" userDrawn="1">
          <p15:clr>
            <a:srgbClr val="FBAE40"/>
          </p15:clr>
        </p15:guide>
        <p15:guide id="10" orient="horz" pos="731" userDrawn="1">
          <p15:clr>
            <a:srgbClr val="FBAE40"/>
          </p15:clr>
        </p15:guide>
        <p15:guide id="11" pos="4974" userDrawn="1">
          <p15:clr>
            <a:srgbClr val="FBAE40"/>
          </p15:clr>
        </p15:guide>
        <p15:guide id="12" orient="horz" pos="95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Nagłówek H1 + obraz z pra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8936B02-F0F3-32DD-9A4D-CC8FFCBF4A6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5999" y="0"/>
            <a:ext cx="609600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500" b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 obraz</a:t>
            </a:r>
          </a:p>
        </p:txBody>
      </p: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E51FCC14-622A-6254-73ED-5693CA0C17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5486400" cy="10638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2" name="Symbol zastępczy numeru slajdu 5">
            <a:extLst>
              <a:ext uri="{FF2B5EF4-FFF2-40B4-BE49-F238E27FC236}">
                <a16:creationId xmlns:a16="http://schemas.microsoft.com/office/drawing/2014/main" id="{00B14EEF-61E9-2C41-9CE9-9E485686D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5307F32-58C7-6A1B-F4DF-F77A5EC7C3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2215359"/>
            <a:ext cx="3574800" cy="1620837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</p:txBody>
      </p:sp>
      <p:sp>
        <p:nvSpPr>
          <p:cNvPr id="5" name="Symbol zastępczy tekstu 3">
            <a:extLst>
              <a:ext uri="{FF2B5EF4-FFF2-40B4-BE49-F238E27FC236}">
                <a16:creationId xmlns:a16="http://schemas.microsoft.com/office/drawing/2014/main" id="{1EDE06DC-8E58-27BA-742F-332DF6326827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371475" y="1628775"/>
            <a:ext cx="3574800" cy="374401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09260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obraz z le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8936B02-F0F3-32DD-9A4D-CC8FFCBF4A6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09600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500" b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 obraz</a:t>
            </a:r>
          </a:p>
        </p:txBody>
      </p: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E51FCC14-622A-6254-73ED-5693CA0C17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4125" y="377636"/>
            <a:ext cx="5486400" cy="10638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0E769A52-0289-8B4A-B7A8-13ECC70D3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7341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obraz z doł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8936B02-F0F3-32DD-9A4D-CC8FFCBF4A6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3429000"/>
            <a:ext cx="12192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500" b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 obraz</a:t>
            </a:r>
          </a:p>
        </p:txBody>
      </p: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E51FCC14-622A-6254-73ED-5693CA0C17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5486400" cy="10638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2" name="Symbol zastępczy numeru slajdu 5">
            <a:extLst>
              <a:ext uri="{FF2B5EF4-FFF2-40B4-BE49-F238E27FC236}">
                <a16:creationId xmlns:a16="http://schemas.microsoft.com/office/drawing/2014/main" id="{CF5D9D02-EAB8-6936-9250-895C9313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94447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obiekt z pra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5F4CFCC4-87D0-C58C-340D-A2747D12CA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377636"/>
            <a:ext cx="5724525" cy="6112064"/>
          </a:xfrm>
          <a:prstGeom prst="rect">
            <a:avLst/>
          </a:prstGeom>
        </p:spPr>
        <p:txBody>
          <a:bodyPr anchor="ctr"/>
          <a:lstStyle>
            <a:lvl1pPr algn="ctr"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wstawić obiekt</a:t>
            </a:r>
          </a:p>
        </p:txBody>
      </p: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E51FCC14-622A-6254-73ED-5693CA0C17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5486400" cy="10638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17" name="Symbol zastępczy numeru slajdu 5">
            <a:extLst>
              <a:ext uri="{FF2B5EF4-FFF2-40B4-BE49-F238E27FC236}">
                <a16:creationId xmlns:a16="http://schemas.microsoft.com/office/drawing/2014/main" id="{F5965A6E-2889-4AE8-4DF1-4D5970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76765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5">
            <a:extLst>
              <a:ext uri="{FF2B5EF4-FFF2-40B4-BE49-F238E27FC236}">
                <a16:creationId xmlns:a16="http://schemas.microsoft.com/office/drawing/2014/main" id="{CFFFD0A6-2B84-5960-E5B9-F68CE600C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57023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nagłowke H2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F3E255F-957D-74F0-BF32-3667DD8E4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BD9BEF6C-DF4A-7220-D62F-8BD2FE120DF9}"/>
              </a:ext>
            </a:extLst>
          </p:cNvPr>
          <p:cNvCxnSpPr/>
          <p:nvPr userDrawn="1"/>
        </p:nvCxnSpPr>
        <p:spPr>
          <a:xfrm>
            <a:off x="107950" y="-479864"/>
            <a:ext cx="12192000" cy="0"/>
          </a:xfrm>
          <a:prstGeom prst="line">
            <a:avLst/>
          </a:prstGeom>
          <a:ln>
            <a:solidFill>
              <a:srgbClr val="FF63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CCC2EECA-25A2-318B-DF81-6C0D19C8C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11449050" cy="6066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rgbClr val="464E52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17" name="Symbol zastępczy tekstu 3">
            <a:extLst>
              <a:ext uri="{FF2B5EF4-FFF2-40B4-BE49-F238E27FC236}">
                <a16:creationId xmlns:a16="http://schemas.microsoft.com/office/drawing/2014/main" id="{389AAA2A-4F34-32C1-4E43-D0E91CBCB1C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4" y="1628775"/>
            <a:ext cx="11449051" cy="38115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464E5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, vitae </a:t>
            </a:r>
            <a:r>
              <a:rPr lang="pl-PL" dirty="0" err="1"/>
              <a:t>tempor</a:t>
            </a:r>
            <a:r>
              <a:rPr lang="pl-PL" dirty="0"/>
              <a:t> eros </a:t>
            </a:r>
            <a:r>
              <a:rPr lang="pl-PL" dirty="0" err="1"/>
              <a:t>varius</a:t>
            </a:r>
            <a:r>
              <a:rPr lang="pl-PL" dirty="0"/>
              <a:t> et. In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vel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 </a:t>
            </a:r>
            <a:r>
              <a:rPr lang="pl-PL" dirty="0" err="1"/>
              <a:t>Sed</a:t>
            </a:r>
            <a:r>
              <a:rPr lang="pl-PL" dirty="0"/>
              <a:t> et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et vitae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In id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,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 id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, in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, </a:t>
            </a:r>
            <a:r>
              <a:rPr lang="pl-PL" dirty="0" err="1"/>
              <a:t>fringilla</a:t>
            </a:r>
            <a:r>
              <a:rPr lang="pl-PL" dirty="0"/>
              <a:t> vel </a:t>
            </a:r>
            <a:r>
              <a:rPr lang="pl-PL" dirty="0" err="1"/>
              <a:t>massa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ligula, vel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et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. Nam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in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. In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, </a:t>
            </a:r>
            <a:r>
              <a:rPr lang="pl-PL" dirty="0" err="1"/>
              <a:t>mattis</a:t>
            </a:r>
            <a:r>
              <a:rPr lang="pl-PL" dirty="0"/>
              <a:t> vitae </a:t>
            </a:r>
            <a:r>
              <a:rPr lang="pl-PL" dirty="0" err="1"/>
              <a:t>enim</a:t>
            </a:r>
            <a:r>
              <a:rPr lang="pl-PL" dirty="0"/>
              <a:t> a,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vitae </a:t>
            </a:r>
            <a:r>
              <a:rPr lang="pl-PL" dirty="0" err="1"/>
              <a:t>ipsum</a:t>
            </a:r>
            <a:r>
              <a:rPr lang="pl-PL" dirty="0"/>
              <a:t> mi. </a:t>
            </a:r>
            <a:r>
              <a:rPr lang="pl-PL" dirty="0" err="1"/>
              <a:t>Donec</a:t>
            </a:r>
            <a:r>
              <a:rPr lang="pl-PL" dirty="0"/>
              <a:t> a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.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, </a:t>
            </a:r>
            <a:r>
              <a:rPr lang="pl-PL" dirty="0" err="1"/>
              <a:t>erat</a:t>
            </a:r>
            <a:r>
              <a:rPr lang="pl-PL" dirty="0"/>
              <a:t> et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,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urna </a:t>
            </a:r>
            <a:r>
              <a:rPr lang="pl-PL" dirty="0" err="1"/>
              <a:t>est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ligula.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libero</a:t>
            </a:r>
            <a:r>
              <a:rPr lang="pl-PL" dirty="0"/>
              <a:t>, a </a:t>
            </a:r>
            <a:r>
              <a:rPr lang="pl-PL" dirty="0" err="1"/>
              <a:t>maximus</a:t>
            </a:r>
            <a:r>
              <a:rPr lang="pl-PL" dirty="0"/>
              <a:t> ex </a:t>
            </a:r>
            <a:r>
              <a:rPr lang="pl-PL" dirty="0" err="1"/>
              <a:t>sodales</a:t>
            </a:r>
            <a:r>
              <a:rPr lang="pl-PL" dirty="0"/>
              <a:t> et.</a:t>
            </a:r>
          </a:p>
          <a:p>
            <a:pPr lvl="0"/>
            <a:r>
              <a:rPr lang="pl-PL" dirty="0" err="1"/>
              <a:t>Aliquam</a:t>
            </a:r>
            <a:r>
              <a:rPr lang="pl-PL" dirty="0"/>
              <a:t> dictum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,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elit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, id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fermentum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,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ex.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a ex vel </a:t>
            </a:r>
            <a:r>
              <a:rPr lang="pl-PL" dirty="0" err="1"/>
              <a:t>fermentum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id </a:t>
            </a:r>
            <a:r>
              <a:rPr lang="pl-PL" dirty="0" err="1"/>
              <a:t>nulla</a:t>
            </a:r>
            <a:r>
              <a:rPr lang="pl-PL" dirty="0"/>
              <a:t> a </a:t>
            </a:r>
            <a:r>
              <a:rPr lang="pl-PL" dirty="0" err="1"/>
              <a:t>placerat</a:t>
            </a:r>
            <a:r>
              <a:rPr lang="pl-PL" dirty="0"/>
              <a:t>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mi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faucibus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vitae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auctor</a:t>
            </a:r>
            <a:r>
              <a:rPr lang="pl-PL" dirty="0"/>
              <a:t>. </a:t>
            </a:r>
            <a:r>
              <a:rPr lang="pl-PL" dirty="0" err="1"/>
              <a:t>Integer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et </a:t>
            </a:r>
            <a:r>
              <a:rPr lang="pl-PL" dirty="0" err="1"/>
              <a:t>blandit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id.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elit.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vel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. </a:t>
            </a:r>
            <a:r>
              <a:rPr lang="pl-PL" dirty="0" err="1"/>
              <a:t>Integer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, </a:t>
            </a:r>
            <a:r>
              <a:rPr lang="pl-PL" dirty="0" err="1"/>
              <a:t>semper</a:t>
            </a:r>
            <a:r>
              <a:rPr lang="pl-PL" dirty="0"/>
              <a:t>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,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. </a:t>
            </a:r>
            <a:r>
              <a:rPr lang="pl-PL" dirty="0" err="1"/>
              <a:t>Quisque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. </a:t>
            </a:r>
            <a:r>
              <a:rPr lang="pl-PL" dirty="0" err="1"/>
              <a:t>Quisque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Class </a:t>
            </a:r>
            <a:r>
              <a:rPr lang="pl-PL" dirty="0" err="1"/>
              <a:t>aptent</a:t>
            </a:r>
            <a:r>
              <a:rPr lang="pl-PL" dirty="0"/>
              <a:t> </a:t>
            </a:r>
            <a:r>
              <a:rPr lang="pl-PL" dirty="0" err="1"/>
              <a:t>taciti</a:t>
            </a:r>
            <a:r>
              <a:rPr lang="pl-PL" dirty="0"/>
              <a:t> </a:t>
            </a:r>
            <a:r>
              <a:rPr lang="pl-PL" dirty="0" err="1"/>
              <a:t>sociosqu</a:t>
            </a:r>
            <a:r>
              <a:rPr lang="pl-PL" dirty="0"/>
              <a:t> ad </a:t>
            </a:r>
            <a:r>
              <a:rPr lang="pl-PL" dirty="0" err="1"/>
              <a:t>litora</a:t>
            </a:r>
            <a:r>
              <a:rPr lang="pl-PL" dirty="0"/>
              <a:t> </a:t>
            </a:r>
            <a:r>
              <a:rPr lang="pl-PL" dirty="0" err="1"/>
              <a:t>torquent</a:t>
            </a:r>
            <a:r>
              <a:rPr lang="pl-PL" dirty="0"/>
              <a:t> per </a:t>
            </a:r>
            <a:r>
              <a:rPr lang="pl-PL" dirty="0" err="1"/>
              <a:t>conubia</a:t>
            </a:r>
            <a:r>
              <a:rPr lang="pl-PL" dirty="0"/>
              <a:t> nostra, per </a:t>
            </a:r>
            <a:r>
              <a:rPr lang="pl-PL" dirty="0" err="1"/>
              <a:t>inceptos</a:t>
            </a:r>
            <a:r>
              <a:rPr lang="pl-PL" dirty="0"/>
              <a:t> </a:t>
            </a:r>
            <a:r>
              <a:rPr lang="pl-PL" dirty="0" err="1"/>
              <a:t>himenaeos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,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, ex urna </a:t>
            </a:r>
            <a:r>
              <a:rPr lang="pl-PL" dirty="0" err="1"/>
              <a:t>faucibus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, et </a:t>
            </a:r>
            <a:r>
              <a:rPr lang="pl-PL" dirty="0" err="1"/>
              <a:t>congue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ex.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elit,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nunc id,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eros. </a:t>
            </a:r>
            <a:r>
              <a:rPr lang="pl-PL" dirty="0" err="1"/>
              <a:t>Fusce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accumsan</a:t>
            </a:r>
            <a:r>
              <a:rPr lang="pl-PL" dirty="0"/>
              <a:t>,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,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eros non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7CFA87C-B6F7-116D-9F0B-0065672365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3" y="1167987"/>
            <a:ext cx="11449051" cy="36512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lang="pl-PL" sz="1800" b="1" kern="1200" dirty="0">
                <a:solidFill>
                  <a:srgbClr val="464E5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/>
              <a:t>Kliknij, aby edytować nagłówek H2 </a:t>
            </a:r>
          </a:p>
        </p:txBody>
      </p:sp>
    </p:spTree>
    <p:extLst>
      <p:ext uri="{BB962C8B-B14F-4D97-AF65-F5344CB8AC3E}">
        <p14:creationId xmlns:p14="http://schemas.microsoft.com/office/powerpoint/2010/main" val="4023899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34" userDrawn="1">
          <p15:clr>
            <a:srgbClr val="FBAE40"/>
          </p15:clr>
        </p15:guide>
        <p15:guide id="4" pos="7446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3974" userDrawn="1">
          <p15:clr>
            <a:srgbClr val="FBAE40"/>
          </p15:clr>
        </p15:guide>
        <p15:guide id="8" orient="horz" pos="731" userDrawn="1">
          <p15:clr>
            <a:srgbClr val="FBAE40"/>
          </p15:clr>
        </p15:guide>
        <p15:guide id="9" orient="horz" pos="1026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BD9BEF6C-DF4A-7220-D62F-8BD2FE120DF9}"/>
              </a:ext>
            </a:extLst>
          </p:cNvPr>
          <p:cNvCxnSpPr/>
          <p:nvPr userDrawn="1"/>
        </p:nvCxnSpPr>
        <p:spPr>
          <a:xfrm>
            <a:off x="107950" y="-479864"/>
            <a:ext cx="12192000" cy="0"/>
          </a:xfrm>
          <a:prstGeom prst="line">
            <a:avLst/>
          </a:prstGeom>
          <a:ln>
            <a:solidFill>
              <a:srgbClr val="FF63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CCC2EECA-25A2-318B-DF81-6C0D19C8C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11449050" cy="6066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rgbClr val="464E52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17" name="Symbol zastępczy tekstu 3">
            <a:extLst>
              <a:ext uri="{FF2B5EF4-FFF2-40B4-BE49-F238E27FC236}">
                <a16:creationId xmlns:a16="http://schemas.microsoft.com/office/drawing/2014/main" id="{389AAA2A-4F34-32C1-4E43-D0E91CBCB1C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4" y="1160463"/>
            <a:ext cx="11449051" cy="38115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464E5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, vitae </a:t>
            </a:r>
            <a:r>
              <a:rPr lang="pl-PL" dirty="0" err="1"/>
              <a:t>tempor</a:t>
            </a:r>
            <a:r>
              <a:rPr lang="pl-PL" dirty="0"/>
              <a:t> eros </a:t>
            </a:r>
            <a:r>
              <a:rPr lang="pl-PL" dirty="0" err="1"/>
              <a:t>varius</a:t>
            </a:r>
            <a:r>
              <a:rPr lang="pl-PL" dirty="0"/>
              <a:t> et. In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vel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 </a:t>
            </a:r>
            <a:r>
              <a:rPr lang="pl-PL" dirty="0" err="1"/>
              <a:t>Sed</a:t>
            </a:r>
            <a:r>
              <a:rPr lang="pl-PL" dirty="0"/>
              <a:t> et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et vitae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In id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,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 id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, in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, </a:t>
            </a:r>
            <a:r>
              <a:rPr lang="pl-PL" dirty="0" err="1"/>
              <a:t>fringilla</a:t>
            </a:r>
            <a:r>
              <a:rPr lang="pl-PL" dirty="0"/>
              <a:t> vel </a:t>
            </a:r>
            <a:r>
              <a:rPr lang="pl-PL" dirty="0" err="1"/>
              <a:t>massa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ligula, vel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et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. Nam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in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. In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, </a:t>
            </a:r>
            <a:r>
              <a:rPr lang="pl-PL" dirty="0" err="1"/>
              <a:t>mattis</a:t>
            </a:r>
            <a:r>
              <a:rPr lang="pl-PL" dirty="0"/>
              <a:t> vitae </a:t>
            </a:r>
            <a:r>
              <a:rPr lang="pl-PL" dirty="0" err="1"/>
              <a:t>enim</a:t>
            </a:r>
            <a:r>
              <a:rPr lang="pl-PL" dirty="0"/>
              <a:t> a,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vitae </a:t>
            </a:r>
            <a:r>
              <a:rPr lang="pl-PL" dirty="0" err="1"/>
              <a:t>ipsum</a:t>
            </a:r>
            <a:r>
              <a:rPr lang="pl-PL" dirty="0"/>
              <a:t> mi. </a:t>
            </a:r>
            <a:r>
              <a:rPr lang="pl-PL" dirty="0" err="1"/>
              <a:t>Donec</a:t>
            </a:r>
            <a:r>
              <a:rPr lang="pl-PL" dirty="0"/>
              <a:t> a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.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, </a:t>
            </a:r>
            <a:r>
              <a:rPr lang="pl-PL" dirty="0" err="1"/>
              <a:t>erat</a:t>
            </a:r>
            <a:r>
              <a:rPr lang="pl-PL" dirty="0"/>
              <a:t> et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,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urna </a:t>
            </a:r>
            <a:r>
              <a:rPr lang="pl-PL" dirty="0" err="1"/>
              <a:t>est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ligula.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libero</a:t>
            </a:r>
            <a:r>
              <a:rPr lang="pl-PL" dirty="0"/>
              <a:t>, a </a:t>
            </a:r>
            <a:r>
              <a:rPr lang="pl-PL" dirty="0" err="1"/>
              <a:t>maximus</a:t>
            </a:r>
            <a:r>
              <a:rPr lang="pl-PL" dirty="0"/>
              <a:t> ex </a:t>
            </a:r>
            <a:r>
              <a:rPr lang="pl-PL" dirty="0" err="1"/>
              <a:t>sodales</a:t>
            </a:r>
            <a:r>
              <a:rPr lang="pl-PL" dirty="0"/>
              <a:t> et.</a:t>
            </a:r>
          </a:p>
          <a:p>
            <a:pPr lvl="0"/>
            <a:r>
              <a:rPr lang="pl-PL" dirty="0" err="1"/>
              <a:t>Aliquam</a:t>
            </a:r>
            <a:r>
              <a:rPr lang="pl-PL" dirty="0"/>
              <a:t> dictum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,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elit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, id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fermentum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,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ex.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a ex vel </a:t>
            </a:r>
            <a:r>
              <a:rPr lang="pl-PL" dirty="0" err="1"/>
              <a:t>fermentum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id </a:t>
            </a:r>
            <a:r>
              <a:rPr lang="pl-PL" dirty="0" err="1"/>
              <a:t>nulla</a:t>
            </a:r>
            <a:r>
              <a:rPr lang="pl-PL" dirty="0"/>
              <a:t> a </a:t>
            </a:r>
            <a:r>
              <a:rPr lang="pl-PL" dirty="0" err="1"/>
              <a:t>placerat</a:t>
            </a:r>
            <a:r>
              <a:rPr lang="pl-PL" dirty="0"/>
              <a:t>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mi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faucibus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vitae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auctor</a:t>
            </a:r>
            <a:r>
              <a:rPr lang="pl-PL" dirty="0"/>
              <a:t>. </a:t>
            </a:r>
            <a:r>
              <a:rPr lang="pl-PL" dirty="0" err="1"/>
              <a:t>Integer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et </a:t>
            </a:r>
            <a:r>
              <a:rPr lang="pl-PL" dirty="0" err="1"/>
              <a:t>blandit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id.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elit.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vel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. </a:t>
            </a:r>
            <a:r>
              <a:rPr lang="pl-PL" dirty="0" err="1"/>
              <a:t>Integer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, </a:t>
            </a:r>
            <a:r>
              <a:rPr lang="pl-PL" dirty="0" err="1"/>
              <a:t>semper</a:t>
            </a:r>
            <a:r>
              <a:rPr lang="pl-PL" dirty="0"/>
              <a:t>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,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. </a:t>
            </a:r>
            <a:r>
              <a:rPr lang="pl-PL" dirty="0" err="1"/>
              <a:t>Quisque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. </a:t>
            </a:r>
            <a:r>
              <a:rPr lang="pl-PL" dirty="0" err="1"/>
              <a:t>Quisque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Class </a:t>
            </a:r>
            <a:r>
              <a:rPr lang="pl-PL" dirty="0" err="1"/>
              <a:t>aptent</a:t>
            </a:r>
            <a:r>
              <a:rPr lang="pl-PL" dirty="0"/>
              <a:t> </a:t>
            </a:r>
            <a:r>
              <a:rPr lang="pl-PL" dirty="0" err="1"/>
              <a:t>taciti</a:t>
            </a:r>
            <a:r>
              <a:rPr lang="pl-PL" dirty="0"/>
              <a:t> </a:t>
            </a:r>
            <a:r>
              <a:rPr lang="pl-PL" dirty="0" err="1"/>
              <a:t>sociosqu</a:t>
            </a:r>
            <a:r>
              <a:rPr lang="pl-PL" dirty="0"/>
              <a:t> ad </a:t>
            </a:r>
            <a:r>
              <a:rPr lang="pl-PL" dirty="0" err="1"/>
              <a:t>litora</a:t>
            </a:r>
            <a:r>
              <a:rPr lang="pl-PL" dirty="0"/>
              <a:t> </a:t>
            </a:r>
            <a:r>
              <a:rPr lang="pl-PL" dirty="0" err="1"/>
              <a:t>torquent</a:t>
            </a:r>
            <a:r>
              <a:rPr lang="pl-PL" dirty="0"/>
              <a:t> per </a:t>
            </a:r>
            <a:r>
              <a:rPr lang="pl-PL" dirty="0" err="1"/>
              <a:t>conubia</a:t>
            </a:r>
            <a:r>
              <a:rPr lang="pl-PL" dirty="0"/>
              <a:t> nostra, per </a:t>
            </a:r>
            <a:r>
              <a:rPr lang="pl-PL" dirty="0" err="1"/>
              <a:t>inceptos</a:t>
            </a:r>
            <a:r>
              <a:rPr lang="pl-PL" dirty="0"/>
              <a:t> </a:t>
            </a:r>
            <a:r>
              <a:rPr lang="pl-PL" dirty="0" err="1"/>
              <a:t>himenaeos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,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, ex urna </a:t>
            </a:r>
            <a:r>
              <a:rPr lang="pl-PL" dirty="0" err="1"/>
              <a:t>faucibus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, et </a:t>
            </a:r>
            <a:r>
              <a:rPr lang="pl-PL" dirty="0" err="1"/>
              <a:t>congue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ex.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elit,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nunc id,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eros. </a:t>
            </a:r>
            <a:r>
              <a:rPr lang="pl-PL" dirty="0" err="1"/>
              <a:t>Fusce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accumsan</a:t>
            </a:r>
            <a:r>
              <a:rPr lang="pl-PL" dirty="0"/>
              <a:t>,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,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eros non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</a:t>
            </a:r>
          </a:p>
        </p:txBody>
      </p:sp>
      <p:sp>
        <p:nvSpPr>
          <p:cNvPr id="2" name="Symbol zastępczy numeru slajdu 5">
            <a:extLst>
              <a:ext uri="{FF2B5EF4-FFF2-40B4-BE49-F238E27FC236}">
                <a16:creationId xmlns:a16="http://schemas.microsoft.com/office/drawing/2014/main" id="{AB86BF60-8E57-D27A-14A1-A912F1123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7344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34" userDrawn="1">
          <p15:clr>
            <a:srgbClr val="FBAE40"/>
          </p15:clr>
        </p15:guide>
        <p15:guide id="4" pos="7446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3974" userDrawn="1">
          <p15:clr>
            <a:srgbClr val="FBAE40"/>
          </p15:clr>
        </p15:guide>
        <p15:guide id="8" orient="horz" pos="731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2 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BD9BEF6C-DF4A-7220-D62F-8BD2FE120DF9}"/>
              </a:ext>
            </a:extLst>
          </p:cNvPr>
          <p:cNvCxnSpPr/>
          <p:nvPr userDrawn="1"/>
        </p:nvCxnSpPr>
        <p:spPr>
          <a:xfrm>
            <a:off x="107950" y="-479864"/>
            <a:ext cx="12192000" cy="0"/>
          </a:xfrm>
          <a:prstGeom prst="line">
            <a:avLst/>
          </a:prstGeom>
          <a:ln>
            <a:solidFill>
              <a:srgbClr val="FF63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CCC2EECA-25A2-318B-DF81-6C0D19C8C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10515600" cy="6066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rgbClr val="464E52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17" name="Symbol zastępczy tekstu 3">
            <a:extLst>
              <a:ext uri="{FF2B5EF4-FFF2-40B4-BE49-F238E27FC236}">
                <a16:creationId xmlns:a16="http://schemas.microsoft.com/office/drawing/2014/main" id="{389AAA2A-4F34-32C1-4E43-D0E91CBCB1C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1520825"/>
            <a:ext cx="5545138" cy="3811588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rgbClr val="464E5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  <a:p>
            <a:pPr lvl="0"/>
            <a:r>
              <a:rPr lang="pl-PL" dirty="0"/>
              <a:t>Vitae </a:t>
            </a:r>
            <a:r>
              <a:rPr lang="pl-PL" dirty="0" err="1"/>
              <a:t>tempor</a:t>
            </a:r>
            <a:r>
              <a:rPr lang="pl-PL" dirty="0"/>
              <a:t> eros </a:t>
            </a:r>
            <a:r>
              <a:rPr lang="pl-PL" dirty="0" err="1"/>
              <a:t>varius</a:t>
            </a:r>
            <a:r>
              <a:rPr lang="pl-PL" dirty="0"/>
              <a:t> et. In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vel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 </a:t>
            </a:r>
            <a:r>
              <a:rPr lang="pl-PL" dirty="0" err="1"/>
              <a:t>Sed</a:t>
            </a:r>
            <a:r>
              <a:rPr lang="pl-PL" dirty="0"/>
              <a:t> et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et vitae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In id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,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 id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, in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, </a:t>
            </a:r>
            <a:r>
              <a:rPr lang="pl-PL" dirty="0" err="1"/>
              <a:t>fringilla</a:t>
            </a:r>
            <a:r>
              <a:rPr lang="pl-PL" dirty="0"/>
              <a:t> vel </a:t>
            </a:r>
            <a:r>
              <a:rPr lang="pl-PL" dirty="0" err="1"/>
              <a:t>massa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ligula, vel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et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. Nam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in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. In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, </a:t>
            </a:r>
            <a:r>
              <a:rPr lang="pl-PL" dirty="0" err="1"/>
              <a:t>mattis</a:t>
            </a:r>
            <a:r>
              <a:rPr lang="pl-PL" dirty="0"/>
              <a:t> vitae </a:t>
            </a:r>
            <a:r>
              <a:rPr lang="pl-PL" dirty="0" err="1"/>
              <a:t>enim</a:t>
            </a:r>
            <a:r>
              <a:rPr lang="pl-PL" dirty="0"/>
              <a:t> a,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vitae </a:t>
            </a:r>
            <a:r>
              <a:rPr lang="pl-PL" dirty="0" err="1"/>
              <a:t>ipsum</a:t>
            </a:r>
            <a:r>
              <a:rPr lang="pl-PL" dirty="0"/>
              <a:t> mi. </a:t>
            </a:r>
            <a:r>
              <a:rPr lang="pl-PL" dirty="0" err="1"/>
              <a:t>Donec</a:t>
            </a:r>
            <a:r>
              <a:rPr lang="pl-PL" dirty="0"/>
              <a:t> a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.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, </a:t>
            </a:r>
            <a:r>
              <a:rPr lang="pl-PL" dirty="0" err="1"/>
              <a:t>erat</a:t>
            </a:r>
            <a:r>
              <a:rPr lang="pl-PL" dirty="0"/>
              <a:t> et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,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urna </a:t>
            </a:r>
            <a:r>
              <a:rPr lang="pl-PL" dirty="0" err="1"/>
              <a:t>est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ligula.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libero</a:t>
            </a:r>
            <a:r>
              <a:rPr lang="pl-PL" dirty="0"/>
              <a:t>, a </a:t>
            </a:r>
            <a:r>
              <a:rPr lang="pl-PL" dirty="0" err="1"/>
              <a:t>maximus</a:t>
            </a:r>
            <a:r>
              <a:rPr lang="pl-PL" dirty="0"/>
              <a:t> ex </a:t>
            </a:r>
            <a:r>
              <a:rPr lang="pl-PL" dirty="0" err="1"/>
              <a:t>sodales</a:t>
            </a:r>
            <a:r>
              <a:rPr lang="pl-PL" dirty="0"/>
              <a:t> et.</a:t>
            </a:r>
          </a:p>
        </p:txBody>
      </p:sp>
      <p:sp>
        <p:nvSpPr>
          <p:cNvPr id="11" name="Symbol zastępczy tekstu 3">
            <a:extLst>
              <a:ext uri="{FF2B5EF4-FFF2-40B4-BE49-F238E27FC236}">
                <a16:creationId xmlns:a16="http://schemas.microsoft.com/office/drawing/2014/main" id="{A89CA894-4547-220E-0F6F-A90FEC7BEA5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275387" y="1520825"/>
            <a:ext cx="5545138" cy="3811588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rgbClr val="464E5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  <a:p>
            <a:pPr lvl="0"/>
            <a:r>
              <a:rPr lang="pl-PL" dirty="0"/>
              <a:t>Vitae </a:t>
            </a:r>
            <a:r>
              <a:rPr lang="pl-PL" dirty="0" err="1"/>
              <a:t>tempor</a:t>
            </a:r>
            <a:r>
              <a:rPr lang="pl-PL" dirty="0"/>
              <a:t> eros </a:t>
            </a:r>
            <a:r>
              <a:rPr lang="pl-PL" dirty="0" err="1"/>
              <a:t>varius</a:t>
            </a:r>
            <a:r>
              <a:rPr lang="pl-PL" dirty="0"/>
              <a:t> et. In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vel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 </a:t>
            </a:r>
            <a:r>
              <a:rPr lang="pl-PL" dirty="0" err="1"/>
              <a:t>Sed</a:t>
            </a:r>
            <a:r>
              <a:rPr lang="pl-PL" dirty="0"/>
              <a:t> et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et vitae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In id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,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 id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, in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, </a:t>
            </a:r>
            <a:r>
              <a:rPr lang="pl-PL" dirty="0" err="1"/>
              <a:t>fringilla</a:t>
            </a:r>
            <a:r>
              <a:rPr lang="pl-PL" dirty="0"/>
              <a:t> vel </a:t>
            </a:r>
            <a:r>
              <a:rPr lang="pl-PL" dirty="0" err="1"/>
              <a:t>massa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ligula, vel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et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. Nam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in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. In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, </a:t>
            </a:r>
            <a:r>
              <a:rPr lang="pl-PL" dirty="0" err="1"/>
              <a:t>mattis</a:t>
            </a:r>
            <a:r>
              <a:rPr lang="pl-PL" dirty="0"/>
              <a:t> vitae </a:t>
            </a:r>
            <a:r>
              <a:rPr lang="pl-PL" dirty="0" err="1"/>
              <a:t>enim</a:t>
            </a:r>
            <a:r>
              <a:rPr lang="pl-PL" dirty="0"/>
              <a:t> a,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vitae </a:t>
            </a:r>
            <a:r>
              <a:rPr lang="pl-PL" dirty="0" err="1"/>
              <a:t>ipsum</a:t>
            </a:r>
            <a:r>
              <a:rPr lang="pl-PL" dirty="0"/>
              <a:t> mi. </a:t>
            </a:r>
            <a:r>
              <a:rPr lang="pl-PL" dirty="0" err="1"/>
              <a:t>Donec</a:t>
            </a:r>
            <a:r>
              <a:rPr lang="pl-PL" dirty="0"/>
              <a:t> a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.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, </a:t>
            </a:r>
            <a:r>
              <a:rPr lang="pl-PL" dirty="0" err="1"/>
              <a:t>erat</a:t>
            </a:r>
            <a:r>
              <a:rPr lang="pl-PL" dirty="0"/>
              <a:t> et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,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urna </a:t>
            </a:r>
            <a:r>
              <a:rPr lang="pl-PL" dirty="0" err="1"/>
              <a:t>est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ligula.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libero</a:t>
            </a:r>
            <a:r>
              <a:rPr lang="pl-PL" dirty="0"/>
              <a:t>, a </a:t>
            </a:r>
            <a:r>
              <a:rPr lang="pl-PL" dirty="0" err="1"/>
              <a:t>maximus</a:t>
            </a:r>
            <a:r>
              <a:rPr lang="pl-PL" dirty="0"/>
              <a:t> ex </a:t>
            </a:r>
            <a:r>
              <a:rPr lang="pl-PL" dirty="0" err="1"/>
              <a:t>sodales</a:t>
            </a:r>
            <a:r>
              <a:rPr lang="pl-PL" dirty="0"/>
              <a:t> et.</a:t>
            </a:r>
          </a:p>
        </p:txBody>
      </p:sp>
      <p:sp>
        <p:nvSpPr>
          <p:cNvPr id="15" name="Symbol zastępczy numeru slajdu 5">
            <a:extLst>
              <a:ext uri="{FF2B5EF4-FFF2-40B4-BE49-F238E27FC236}">
                <a16:creationId xmlns:a16="http://schemas.microsoft.com/office/drawing/2014/main" id="{99BE1866-6C3B-7040-B85C-218EEFEB0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C11C6082-9508-2E76-EAFF-4329ECF17E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3" y="1167987"/>
            <a:ext cx="11449051" cy="36512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lang="pl-PL" sz="1800" b="1" kern="1200" dirty="0">
                <a:solidFill>
                  <a:srgbClr val="464E5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/>
              <a:t>Kliknij, aby edytować nagłówek H2 </a:t>
            </a:r>
          </a:p>
        </p:txBody>
      </p:sp>
    </p:spTree>
    <p:extLst>
      <p:ext uri="{BB962C8B-B14F-4D97-AF65-F5344CB8AC3E}">
        <p14:creationId xmlns:p14="http://schemas.microsoft.com/office/powerpoint/2010/main" val="3188943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34" userDrawn="1">
          <p15:clr>
            <a:srgbClr val="FBAE40"/>
          </p15:clr>
        </p15:guide>
        <p15:guide id="4" pos="7446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3974" userDrawn="1">
          <p15:clr>
            <a:srgbClr val="FBAE40"/>
          </p15:clr>
        </p15:guide>
        <p15:guide id="8" pos="3727" userDrawn="1">
          <p15:clr>
            <a:srgbClr val="FBAE40"/>
          </p15:clr>
        </p15:guide>
        <p15:guide id="9" pos="3953" userDrawn="1">
          <p15:clr>
            <a:srgbClr val="FBAE40"/>
          </p15:clr>
        </p15:guide>
        <p15:guide id="10" orient="horz" pos="95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3 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BD9BEF6C-DF4A-7220-D62F-8BD2FE120DF9}"/>
              </a:ext>
            </a:extLst>
          </p:cNvPr>
          <p:cNvCxnSpPr/>
          <p:nvPr userDrawn="1"/>
        </p:nvCxnSpPr>
        <p:spPr>
          <a:xfrm>
            <a:off x="107950" y="-479864"/>
            <a:ext cx="12192000" cy="0"/>
          </a:xfrm>
          <a:prstGeom prst="line">
            <a:avLst/>
          </a:prstGeom>
          <a:ln>
            <a:solidFill>
              <a:srgbClr val="FF63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CCC2EECA-25A2-318B-DF81-6C0D19C8C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10515600" cy="6066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rgbClr val="464E52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17" name="Symbol zastępczy tekstu 3">
            <a:extLst>
              <a:ext uri="{FF2B5EF4-FFF2-40B4-BE49-F238E27FC236}">
                <a16:creationId xmlns:a16="http://schemas.microsoft.com/office/drawing/2014/main" id="{389AAA2A-4F34-32C1-4E43-D0E91CBCB1C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1523206"/>
            <a:ext cx="3574800" cy="3811588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 i="0">
                <a:solidFill>
                  <a:srgbClr val="464E5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  <a:p>
            <a:pPr lvl="0"/>
            <a:r>
              <a:rPr lang="pl-PL" dirty="0"/>
              <a:t>Vitae </a:t>
            </a:r>
            <a:r>
              <a:rPr lang="pl-PL" dirty="0" err="1"/>
              <a:t>tempor</a:t>
            </a:r>
            <a:r>
              <a:rPr lang="pl-PL" dirty="0"/>
              <a:t> eros </a:t>
            </a:r>
            <a:r>
              <a:rPr lang="pl-PL" dirty="0" err="1"/>
              <a:t>varius</a:t>
            </a:r>
            <a:r>
              <a:rPr lang="pl-PL" dirty="0"/>
              <a:t> et. In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vel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 </a:t>
            </a:r>
            <a:r>
              <a:rPr lang="pl-PL" dirty="0" err="1"/>
              <a:t>Sed</a:t>
            </a:r>
            <a:r>
              <a:rPr lang="pl-PL" dirty="0"/>
              <a:t> et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et vitae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In id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,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 id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, in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, </a:t>
            </a:r>
            <a:r>
              <a:rPr lang="pl-PL" dirty="0" err="1"/>
              <a:t>fringilla</a:t>
            </a:r>
            <a:r>
              <a:rPr lang="pl-PL" dirty="0"/>
              <a:t> vel </a:t>
            </a:r>
            <a:r>
              <a:rPr lang="pl-PL" dirty="0" err="1"/>
              <a:t>massa</a:t>
            </a:r>
            <a:r>
              <a:rPr lang="pl-PL" dirty="0"/>
              <a:t>.</a:t>
            </a:r>
          </a:p>
        </p:txBody>
      </p:sp>
      <p:sp>
        <p:nvSpPr>
          <p:cNvPr id="8" name="Symbol zastępczy tekstu 3">
            <a:extLst>
              <a:ext uri="{FF2B5EF4-FFF2-40B4-BE49-F238E27FC236}">
                <a16:creationId xmlns:a16="http://schemas.microsoft.com/office/drawing/2014/main" id="{08649E06-C284-1F1B-F829-8E04F880B2C1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10063" y="1523206"/>
            <a:ext cx="3574800" cy="3811588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rgbClr val="464E5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  <a:p>
            <a:pPr lvl="0"/>
            <a:r>
              <a:rPr lang="pl-PL" dirty="0"/>
              <a:t>Vitae </a:t>
            </a:r>
            <a:r>
              <a:rPr lang="pl-PL" dirty="0" err="1"/>
              <a:t>tempor</a:t>
            </a:r>
            <a:r>
              <a:rPr lang="pl-PL" dirty="0"/>
              <a:t> eros </a:t>
            </a:r>
            <a:r>
              <a:rPr lang="pl-PL" dirty="0" err="1"/>
              <a:t>varius</a:t>
            </a:r>
            <a:r>
              <a:rPr lang="pl-PL" dirty="0"/>
              <a:t> et. In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vel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 </a:t>
            </a:r>
            <a:r>
              <a:rPr lang="pl-PL" dirty="0" err="1"/>
              <a:t>Sed</a:t>
            </a:r>
            <a:r>
              <a:rPr lang="pl-PL" dirty="0"/>
              <a:t> et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et vitae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In id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,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 id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, in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, </a:t>
            </a:r>
            <a:r>
              <a:rPr lang="pl-PL" dirty="0" err="1"/>
              <a:t>fringilla</a:t>
            </a:r>
            <a:r>
              <a:rPr lang="pl-PL" dirty="0"/>
              <a:t> vel </a:t>
            </a:r>
            <a:r>
              <a:rPr lang="pl-PL" dirty="0" err="1"/>
              <a:t>massa</a:t>
            </a:r>
            <a:r>
              <a:rPr lang="pl-PL" dirty="0"/>
              <a:t>.</a:t>
            </a:r>
          </a:p>
        </p:txBody>
      </p:sp>
      <p:sp>
        <p:nvSpPr>
          <p:cNvPr id="13" name="Symbol zastępczy tekstu 3">
            <a:extLst>
              <a:ext uri="{FF2B5EF4-FFF2-40B4-BE49-F238E27FC236}">
                <a16:creationId xmlns:a16="http://schemas.microsoft.com/office/drawing/2014/main" id="{00A428F6-B2A8-D159-6BBE-2685DCF769C7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248650" y="1523206"/>
            <a:ext cx="3574800" cy="3811588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rgbClr val="464E5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  <a:p>
            <a:pPr lvl="0"/>
            <a:r>
              <a:rPr lang="pl-PL" dirty="0"/>
              <a:t>Vitae </a:t>
            </a:r>
            <a:r>
              <a:rPr lang="pl-PL" dirty="0" err="1"/>
              <a:t>tempor</a:t>
            </a:r>
            <a:r>
              <a:rPr lang="pl-PL" dirty="0"/>
              <a:t> eros </a:t>
            </a:r>
            <a:r>
              <a:rPr lang="pl-PL" dirty="0" err="1"/>
              <a:t>varius</a:t>
            </a:r>
            <a:r>
              <a:rPr lang="pl-PL" dirty="0"/>
              <a:t> et. In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vel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 </a:t>
            </a:r>
            <a:r>
              <a:rPr lang="pl-PL" dirty="0" err="1"/>
              <a:t>Sed</a:t>
            </a:r>
            <a:r>
              <a:rPr lang="pl-PL" dirty="0"/>
              <a:t> et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et vitae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In id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,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 id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, in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, </a:t>
            </a:r>
            <a:r>
              <a:rPr lang="pl-PL" dirty="0" err="1"/>
              <a:t>fringilla</a:t>
            </a:r>
            <a:r>
              <a:rPr lang="pl-PL" dirty="0"/>
              <a:t> vel </a:t>
            </a:r>
            <a:r>
              <a:rPr lang="pl-PL" dirty="0" err="1"/>
              <a:t>massa</a:t>
            </a:r>
            <a:r>
              <a:rPr lang="pl-PL" dirty="0"/>
              <a:t>.</a:t>
            </a:r>
          </a:p>
        </p:txBody>
      </p:sp>
      <p:sp>
        <p:nvSpPr>
          <p:cNvPr id="15" name="Symbol zastępczy numeru slajdu 5">
            <a:extLst>
              <a:ext uri="{FF2B5EF4-FFF2-40B4-BE49-F238E27FC236}">
                <a16:creationId xmlns:a16="http://schemas.microsoft.com/office/drawing/2014/main" id="{62862E03-21EC-BF9E-9F92-51A6A6DA9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74B7FA4E-4A84-9F05-F182-8491B4A69E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3" y="1167987"/>
            <a:ext cx="11449051" cy="36512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lang="pl-PL" sz="1800" b="1" kern="1200" dirty="0">
                <a:solidFill>
                  <a:srgbClr val="464E5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/>
              <a:t>Kliknij, aby edytować nagłówek H2 </a:t>
            </a:r>
          </a:p>
        </p:txBody>
      </p:sp>
    </p:spTree>
    <p:extLst>
      <p:ext uri="{BB962C8B-B14F-4D97-AF65-F5344CB8AC3E}">
        <p14:creationId xmlns:p14="http://schemas.microsoft.com/office/powerpoint/2010/main" val="3492840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34" userDrawn="1">
          <p15:clr>
            <a:srgbClr val="FBAE40"/>
          </p15:clr>
        </p15:guide>
        <p15:guide id="4" pos="7446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3974" userDrawn="1">
          <p15:clr>
            <a:srgbClr val="FBAE40"/>
          </p15:clr>
        </p15:guide>
        <p15:guide id="8" pos="3727" userDrawn="1">
          <p15:clr>
            <a:srgbClr val="FBAE40"/>
          </p15:clr>
        </p15:guide>
        <p15:guide id="9" pos="3953" userDrawn="1">
          <p15:clr>
            <a:srgbClr val="FBAE40"/>
          </p15:clr>
        </p15:guide>
        <p15:guide id="10" orient="horz" pos="95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SG Strona tytułowa - wariant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78398949-E34E-9F76-3592-6040B4B9F5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320" y="1051540"/>
            <a:ext cx="1585351" cy="966760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CEA4520F-3D3B-58B9-ED57-5FE8482A82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033934"/>
            <a:ext cx="9144000" cy="790133"/>
          </a:xfrm>
          <a:prstGeom prst="rect">
            <a:avLst/>
          </a:prstGeom>
        </p:spPr>
        <p:txBody>
          <a:bodyPr wrap="none" anchor="ctr" anchorCtr="0"/>
          <a:lstStyle>
            <a:lvl1pPr marL="0" indent="0" algn="ctr">
              <a:buNone/>
              <a:defRPr sz="3300" b="1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Tytuł prezentacji 16x9</a:t>
            </a:r>
          </a:p>
        </p:txBody>
      </p:sp>
      <p:sp>
        <p:nvSpPr>
          <p:cNvPr id="2" name="Symbol zastępczy tekstu 18">
            <a:extLst>
              <a:ext uri="{FF2B5EF4-FFF2-40B4-BE49-F238E27FC236}">
                <a16:creationId xmlns:a16="http://schemas.microsoft.com/office/drawing/2014/main" id="{7977086F-ABC7-E747-78AE-A475A3999F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6127808"/>
            <a:ext cx="2505075" cy="2032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 dirty="0"/>
              <a:t>Autor prezentacji: Imię Nazwisko</a:t>
            </a:r>
          </a:p>
        </p:txBody>
      </p:sp>
      <p:sp>
        <p:nvSpPr>
          <p:cNvPr id="5" name="Symbol zastępczy tekstu 22">
            <a:extLst>
              <a:ext uri="{FF2B5EF4-FFF2-40B4-BE49-F238E27FC236}">
                <a16:creationId xmlns:a16="http://schemas.microsoft.com/office/drawing/2014/main" id="{672DC44F-0052-E4F7-6241-8C98B68911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6331097"/>
            <a:ext cx="3702050" cy="203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/>
              <a:t>Data: 00-00-0000 r.</a:t>
            </a:r>
          </a:p>
        </p:txBody>
      </p:sp>
    </p:spTree>
    <p:extLst>
      <p:ext uri="{BB962C8B-B14F-4D97-AF65-F5344CB8AC3E}">
        <p14:creationId xmlns:p14="http://schemas.microsoft.com/office/powerpoint/2010/main" val="3354006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46">
          <p15:clr>
            <a:srgbClr val="FBAE40"/>
          </p15:clr>
        </p15:guide>
        <p15:guide id="4" pos="234">
          <p15:clr>
            <a:srgbClr val="FBAE40"/>
          </p15:clr>
        </p15:guide>
        <p15:guide id="5" orient="horz" pos="232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pos="55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3 kolumny z ikon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BD9BEF6C-DF4A-7220-D62F-8BD2FE120DF9}"/>
              </a:ext>
            </a:extLst>
          </p:cNvPr>
          <p:cNvCxnSpPr/>
          <p:nvPr userDrawn="1"/>
        </p:nvCxnSpPr>
        <p:spPr>
          <a:xfrm>
            <a:off x="107950" y="-479864"/>
            <a:ext cx="12192000" cy="0"/>
          </a:xfrm>
          <a:prstGeom prst="line">
            <a:avLst/>
          </a:prstGeom>
          <a:ln>
            <a:solidFill>
              <a:srgbClr val="FF63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CCC2EECA-25A2-318B-DF81-6C0D19C8C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10515600" cy="6066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rgbClr val="464E52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17" name="Symbol zastępczy tekstu 3">
            <a:extLst>
              <a:ext uri="{FF2B5EF4-FFF2-40B4-BE49-F238E27FC236}">
                <a16:creationId xmlns:a16="http://schemas.microsoft.com/office/drawing/2014/main" id="{389AAA2A-4F34-32C1-4E43-D0E91CBCB1C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3571522"/>
            <a:ext cx="3574800" cy="1620837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rgbClr val="464E5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</p:txBody>
      </p:sp>
      <p:sp>
        <p:nvSpPr>
          <p:cNvPr id="8" name="Symbol zastępczy tekstu 3">
            <a:extLst>
              <a:ext uri="{FF2B5EF4-FFF2-40B4-BE49-F238E27FC236}">
                <a16:creationId xmlns:a16="http://schemas.microsoft.com/office/drawing/2014/main" id="{08649E06-C284-1F1B-F829-8E04F880B2C1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10063" y="3563586"/>
            <a:ext cx="3586162" cy="1620837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rgbClr val="464E5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</p:txBody>
      </p:sp>
      <p:sp>
        <p:nvSpPr>
          <p:cNvPr id="13" name="Symbol zastępczy tekstu 3">
            <a:extLst>
              <a:ext uri="{FF2B5EF4-FFF2-40B4-BE49-F238E27FC236}">
                <a16:creationId xmlns:a16="http://schemas.microsoft.com/office/drawing/2014/main" id="{00A428F6-B2A8-D159-6BBE-2685DCF769C7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260013" y="3557236"/>
            <a:ext cx="3560512" cy="1620834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rgbClr val="464E5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</p:txBody>
      </p:sp>
      <p:sp>
        <p:nvSpPr>
          <p:cNvPr id="20" name="Symbol zastępczy tekstu 3">
            <a:extLst>
              <a:ext uri="{FF2B5EF4-FFF2-40B4-BE49-F238E27FC236}">
                <a16:creationId xmlns:a16="http://schemas.microsoft.com/office/drawing/2014/main" id="{D4A6FEFA-DDAC-175D-2236-745B4E934E4C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371475" y="2984938"/>
            <a:ext cx="3574800" cy="374401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600" b="1">
                <a:solidFill>
                  <a:srgbClr val="464E5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  <p:sp>
        <p:nvSpPr>
          <p:cNvPr id="21" name="Symbol zastępczy tekstu 3">
            <a:extLst>
              <a:ext uri="{FF2B5EF4-FFF2-40B4-BE49-F238E27FC236}">
                <a16:creationId xmlns:a16="http://schemas.microsoft.com/office/drawing/2014/main" id="{9F6EB42C-8493-2916-E0BA-25B96EFDE81F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310822" y="2984938"/>
            <a:ext cx="3574800" cy="374401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600" b="1">
                <a:solidFill>
                  <a:srgbClr val="464E5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  <p:sp>
        <p:nvSpPr>
          <p:cNvPr id="22" name="Symbol zastępczy tekstu 3">
            <a:extLst>
              <a:ext uri="{FF2B5EF4-FFF2-40B4-BE49-F238E27FC236}">
                <a16:creationId xmlns:a16="http://schemas.microsoft.com/office/drawing/2014/main" id="{D0F565F1-46A0-2BE5-0A06-E02BD9BF0128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260013" y="2984938"/>
            <a:ext cx="3574800" cy="374401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600" b="1">
                <a:solidFill>
                  <a:srgbClr val="464E5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  <p:sp>
        <p:nvSpPr>
          <p:cNvPr id="23" name="Symbol zastępczy numeru slajdu 5">
            <a:extLst>
              <a:ext uri="{FF2B5EF4-FFF2-40B4-BE49-F238E27FC236}">
                <a16:creationId xmlns:a16="http://schemas.microsoft.com/office/drawing/2014/main" id="{C312C199-B784-6EDD-D361-F6D3D7FFD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Symbol zastępczy obrazu 2">
            <a:extLst>
              <a:ext uri="{FF2B5EF4-FFF2-40B4-BE49-F238E27FC236}">
                <a16:creationId xmlns:a16="http://schemas.microsoft.com/office/drawing/2014/main" id="{2398A4E3-CC41-A63A-F6FA-EA4AAF7E45B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1475" y="1520825"/>
            <a:ext cx="1080000" cy="10800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 b="0">
                <a:solidFill>
                  <a:srgbClr val="464E5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</a:t>
            </a:r>
            <a:br>
              <a:rPr lang="pl-PL" dirty="0"/>
            </a:br>
            <a:r>
              <a:rPr lang="pl-PL" dirty="0"/>
              <a:t>obraz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FC99009-F113-A9E1-50D4-76DCC5B459B9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4295775" y="1520825"/>
            <a:ext cx="1080000" cy="10800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 b="0">
                <a:solidFill>
                  <a:srgbClr val="464E5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</a:t>
            </a:r>
            <a:br>
              <a:rPr lang="pl-PL" dirty="0"/>
            </a:br>
            <a:r>
              <a:rPr lang="pl-PL" dirty="0"/>
              <a:t>obraz</a:t>
            </a:r>
          </a:p>
        </p:txBody>
      </p:sp>
      <p:sp>
        <p:nvSpPr>
          <p:cNvPr id="5" name="Symbol zastępczy obrazu 2">
            <a:extLst>
              <a:ext uri="{FF2B5EF4-FFF2-40B4-BE49-F238E27FC236}">
                <a16:creationId xmlns:a16="http://schemas.microsoft.com/office/drawing/2014/main" id="{3A4C542D-9645-3E8A-4A18-4E37DA91FD5E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8260013" y="1520825"/>
            <a:ext cx="1080000" cy="10800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 b="0">
                <a:solidFill>
                  <a:srgbClr val="464E5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</a:t>
            </a:r>
            <a:br>
              <a:rPr lang="pl-PL" dirty="0"/>
            </a:br>
            <a:r>
              <a:rPr lang="pl-PL" dirty="0"/>
              <a:t>obraz</a:t>
            </a:r>
          </a:p>
        </p:txBody>
      </p:sp>
    </p:spTree>
    <p:extLst>
      <p:ext uri="{BB962C8B-B14F-4D97-AF65-F5344CB8AC3E}">
        <p14:creationId xmlns:p14="http://schemas.microsoft.com/office/powerpoint/2010/main" val="1325939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706" userDrawn="1">
          <p15:clr>
            <a:srgbClr val="FBAE40"/>
          </p15:clr>
        </p15:guide>
        <p15:guide id="3" pos="234" userDrawn="1">
          <p15:clr>
            <a:srgbClr val="FBAE40"/>
          </p15:clr>
        </p15:guide>
        <p15:guide id="4" pos="7446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3974" userDrawn="1">
          <p15:clr>
            <a:srgbClr val="FBAE40"/>
          </p15:clr>
        </p15:guide>
        <p15:guide id="8" pos="2479" userDrawn="1">
          <p15:clr>
            <a:srgbClr val="FBAE40"/>
          </p15:clr>
        </p15:guide>
        <p15:guide id="9" pos="5201" userDrawn="1">
          <p15:clr>
            <a:srgbClr val="FBAE40"/>
          </p15:clr>
        </p15:guide>
        <p15:guide id="10" orient="horz" pos="731" userDrawn="1">
          <p15:clr>
            <a:srgbClr val="FBAE40"/>
          </p15:clr>
        </p15:guide>
        <p15:guide id="11" pos="4974" userDrawn="1">
          <p15:clr>
            <a:srgbClr val="FBAE40"/>
          </p15:clr>
        </p15:guide>
        <p15:guide id="12" orient="horz" pos="958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4 kolumny z ikon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CCC2EECA-25A2-318B-DF81-6C0D19C8C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10515600" cy="6066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rgbClr val="464E52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13" name="Symbol zastępczy tekstu 3">
            <a:extLst>
              <a:ext uri="{FF2B5EF4-FFF2-40B4-BE49-F238E27FC236}">
                <a16:creationId xmlns:a16="http://schemas.microsoft.com/office/drawing/2014/main" id="{00A428F6-B2A8-D159-6BBE-2685DCF769C7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87843" y="4130486"/>
            <a:ext cx="2421114" cy="72061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>
                <a:solidFill>
                  <a:srgbClr val="464E5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</a:t>
            </a:r>
          </a:p>
        </p:txBody>
      </p:sp>
      <p:sp>
        <p:nvSpPr>
          <p:cNvPr id="22" name="Symbol zastępczy tekstu 3">
            <a:extLst>
              <a:ext uri="{FF2B5EF4-FFF2-40B4-BE49-F238E27FC236}">
                <a16:creationId xmlns:a16="http://schemas.microsoft.com/office/drawing/2014/main" id="{D0F565F1-46A0-2BE5-0A06-E02BD9BF0128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747194" y="3756087"/>
            <a:ext cx="2302412" cy="37440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 b="1">
                <a:solidFill>
                  <a:srgbClr val="464E5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  <p:sp>
        <p:nvSpPr>
          <p:cNvPr id="23" name="Symbol zastępczy numeru slajdu 5">
            <a:extLst>
              <a:ext uri="{FF2B5EF4-FFF2-40B4-BE49-F238E27FC236}">
                <a16:creationId xmlns:a16="http://schemas.microsoft.com/office/drawing/2014/main" id="{C312C199-B784-6EDD-D361-F6D3D7FFD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8" name="Symbol zastępczy obrazu 2">
            <a:extLst>
              <a:ext uri="{FF2B5EF4-FFF2-40B4-BE49-F238E27FC236}">
                <a16:creationId xmlns:a16="http://schemas.microsoft.com/office/drawing/2014/main" id="{60700273-51E2-C2E7-6DAD-7F6DEDF3D6FA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1255543" y="2143286"/>
            <a:ext cx="1285714" cy="128571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 b="0">
                <a:solidFill>
                  <a:srgbClr val="464E5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</a:t>
            </a:r>
            <a:br>
              <a:rPr lang="pl-PL" dirty="0"/>
            </a:br>
            <a:r>
              <a:rPr lang="pl-PL" dirty="0"/>
              <a:t>obraz</a:t>
            </a:r>
          </a:p>
        </p:txBody>
      </p:sp>
      <p:sp>
        <p:nvSpPr>
          <p:cNvPr id="7" name="Symbol zastępczy tekstu 3">
            <a:extLst>
              <a:ext uri="{FF2B5EF4-FFF2-40B4-BE49-F238E27FC236}">
                <a16:creationId xmlns:a16="http://schemas.microsoft.com/office/drawing/2014/main" id="{DC0EECBA-3E83-6DD6-7967-A20B8BB81397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3486243" y="4130486"/>
            <a:ext cx="2421114" cy="72061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>
                <a:solidFill>
                  <a:srgbClr val="464E5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</a:t>
            </a:r>
          </a:p>
        </p:txBody>
      </p:sp>
      <p:sp>
        <p:nvSpPr>
          <p:cNvPr id="9" name="Symbol zastępczy tekstu 3">
            <a:extLst>
              <a:ext uri="{FF2B5EF4-FFF2-40B4-BE49-F238E27FC236}">
                <a16:creationId xmlns:a16="http://schemas.microsoft.com/office/drawing/2014/main" id="{7B4A12F9-A819-12E3-C635-98E9EC2D53EB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545594" y="3756087"/>
            <a:ext cx="2302412" cy="37440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 b="1">
                <a:solidFill>
                  <a:srgbClr val="464E5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  <p:sp>
        <p:nvSpPr>
          <p:cNvPr id="24" name="Symbol zastępczy obrazu 2">
            <a:extLst>
              <a:ext uri="{FF2B5EF4-FFF2-40B4-BE49-F238E27FC236}">
                <a16:creationId xmlns:a16="http://schemas.microsoft.com/office/drawing/2014/main" id="{9F75FCB5-324C-18D8-1586-EF803787382F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4053943" y="2143286"/>
            <a:ext cx="1285714" cy="128571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 b="0">
                <a:solidFill>
                  <a:srgbClr val="464E5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</a:t>
            </a:r>
            <a:br>
              <a:rPr lang="pl-PL" dirty="0"/>
            </a:br>
            <a:r>
              <a:rPr lang="pl-PL" dirty="0"/>
              <a:t>obraz</a:t>
            </a:r>
          </a:p>
        </p:txBody>
      </p:sp>
      <p:sp>
        <p:nvSpPr>
          <p:cNvPr id="25" name="Symbol zastępczy tekstu 3">
            <a:extLst>
              <a:ext uri="{FF2B5EF4-FFF2-40B4-BE49-F238E27FC236}">
                <a16:creationId xmlns:a16="http://schemas.microsoft.com/office/drawing/2014/main" id="{8E0550EA-D26B-2563-F369-9E1FF737F571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84643" y="4130486"/>
            <a:ext cx="2421114" cy="72061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>
                <a:solidFill>
                  <a:srgbClr val="464E5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</a:t>
            </a:r>
          </a:p>
        </p:txBody>
      </p:sp>
      <p:sp>
        <p:nvSpPr>
          <p:cNvPr id="26" name="Symbol zastępczy tekstu 3">
            <a:extLst>
              <a:ext uri="{FF2B5EF4-FFF2-40B4-BE49-F238E27FC236}">
                <a16:creationId xmlns:a16="http://schemas.microsoft.com/office/drawing/2014/main" id="{464E943A-C8D1-7F40-2EE2-CC72DEECCABD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6343994" y="3756086"/>
            <a:ext cx="2302412" cy="37440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 b="1">
                <a:solidFill>
                  <a:srgbClr val="464E5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  <p:sp>
        <p:nvSpPr>
          <p:cNvPr id="28" name="Symbol zastępczy obrazu 2">
            <a:extLst>
              <a:ext uri="{FF2B5EF4-FFF2-40B4-BE49-F238E27FC236}">
                <a16:creationId xmlns:a16="http://schemas.microsoft.com/office/drawing/2014/main" id="{5FBF52B0-60F8-CA5B-F6E9-3AF2DBFF316D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6852343" y="2143286"/>
            <a:ext cx="1285714" cy="128571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 b="0">
                <a:solidFill>
                  <a:srgbClr val="464E5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</a:t>
            </a:r>
            <a:br>
              <a:rPr lang="pl-PL" dirty="0"/>
            </a:br>
            <a:r>
              <a:rPr lang="pl-PL" dirty="0"/>
              <a:t>obraz</a:t>
            </a:r>
          </a:p>
        </p:txBody>
      </p:sp>
      <p:sp>
        <p:nvSpPr>
          <p:cNvPr id="29" name="Symbol zastępczy tekstu 3">
            <a:extLst>
              <a:ext uri="{FF2B5EF4-FFF2-40B4-BE49-F238E27FC236}">
                <a16:creationId xmlns:a16="http://schemas.microsoft.com/office/drawing/2014/main" id="{89279222-685A-F77C-0106-2276AA5974AB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9083043" y="4130486"/>
            <a:ext cx="2421114" cy="72061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>
                <a:solidFill>
                  <a:srgbClr val="464E5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</a:t>
            </a:r>
          </a:p>
        </p:txBody>
      </p:sp>
      <p:sp>
        <p:nvSpPr>
          <p:cNvPr id="30" name="Symbol zastępczy tekstu 3">
            <a:extLst>
              <a:ext uri="{FF2B5EF4-FFF2-40B4-BE49-F238E27FC236}">
                <a16:creationId xmlns:a16="http://schemas.microsoft.com/office/drawing/2014/main" id="{7D40B102-3EE0-B78A-32B0-A74ACF0FEEEF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9142394" y="3756085"/>
            <a:ext cx="2302412" cy="37440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 b="1">
                <a:solidFill>
                  <a:srgbClr val="464E5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  <p:sp>
        <p:nvSpPr>
          <p:cNvPr id="32" name="Symbol zastępczy obrazu 2">
            <a:extLst>
              <a:ext uri="{FF2B5EF4-FFF2-40B4-BE49-F238E27FC236}">
                <a16:creationId xmlns:a16="http://schemas.microsoft.com/office/drawing/2014/main" id="{871925FD-F66A-C5E4-FB36-0B4680B77FEE}"/>
              </a:ext>
            </a:extLst>
          </p:cNvPr>
          <p:cNvSpPr>
            <a:spLocks noGrp="1"/>
          </p:cNvSpPr>
          <p:nvPr>
            <p:ph type="pic" idx="28" hasCustomPrompt="1"/>
          </p:nvPr>
        </p:nvSpPr>
        <p:spPr>
          <a:xfrm>
            <a:off x="9650743" y="2143286"/>
            <a:ext cx="1285714" cy="128571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 b="0">
                <a:solidFill>
                  <a:srgbClr val="464E5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</a:t>
            </a:r>
            <a:br>
              <a:rPr lang="pl-PL" dirty="0"/>
            </a:br>
            <a:r>
              <a:rPr lang="pl-PL" dirty="0"/>
              <a:t>obraz</a:t>
            </a:r>
          </a:p>
        </p:txBody>
      </p:sp>
    </p:spTree>
    <p:extLst>
      <p:ext uri="{BB962C8B-B14F-4D97-AF65-F5344CB8AC3E}">
        <p14:creationId xmlns:p14="http://schemas.microsoft.com/office/powerpoint/2010/main" val="2406487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706" userDrawn="1">
          <p15:clr>
            <a:srgbClr val="FBAE40"/>
          </p15:clr>
        </p15:guide>
        <p15:guide id="3" pos="234" userDrawn="1">
          <p15:clr>
            <a:srgbClr val="FBAE40"/>
          </p15:clr>
        </p15:guide>
        <p15:guide id="4" pos="7446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3974" userDrawn="1">
          <p15:clr>
            <a:srgbClr val="FBAE40"/>
          </p15:clr>
        </p15:guide>
        <p15:guide id="8" pos="2479" userDrawn="1">
          <p15:clr>
            <a:srgbClr val="FBAE40"/>
          </p15:clr>
        </p15:guide>
        <p15:guide id="9" pos="5201" userDrawn="1">
          <p15:clr>
            <a:srgbClr val="FBAE40"/>
          </p15:clr>
        </p15:guide>
        <p15:guide id="10" orient="horz" pos="731" userDrawn="1">
          <p15:clr>
            <a:srgbClr val="FBAE40"/>
          </p15:clr>
        </p15:guide>
        <p15:guide id="11" pos="4974" userDrawn="1">
          <p15:clr>
            <a:srgbClr val="FBAE40"/>
          </p15:clr>
        </p15:guide>
        <p15:guide id="12" orient="horz" pos="958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Nagłówek H1 + obraz z pra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8936B02-F0F3-32DD-9A4D-CC8FFCBF4A6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5999" y="0"/>
            <a:ext cx="609600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500" b="0">
                <a:solidFill>
                  <a:srgbClr val="464E5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 obraz</a:t>
            </a:r>
          </a:p>
        </p:txBody>
      </p: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E51FCC14-622A-6254-73ED-5693CA0C17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5486400" cy="10638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rgbClr val="464E52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2" name="Symbol zastępczy numeru slajdu 5">
            <a:extLst>
              <a:ext uri="{FF2B5EF4-FFF2-40B4-BE49-F238E27FC236}">
                <a16:creationId xmlns:a16="http://schemas.microsoft.com/office/drawing/2014/main" id="{00B14EEF-61E9-2C41-9CE9-9E485686D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5307F32-58C7-6A1B-F4DF-F77A5EC7C3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2215359"/>
            <a:ext cx="3574800" cy="1620837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rgbClr val="464E5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</p:txBody>
      </p:sp>
      <p:sp>
        <p:nvSpPr>
          <p:cNvPr id="5" name="Symbol zastępczy tekstu 3">
            <a:extLst>
              <a:ext uri="{FF2B5EF4-FFF2-40B4-BE49-F238E27FC236}">
                <a16:creationId xmlns:a16="http://schemas.microsoft.com/office/drawing/2014/main" id="{1EDE06DC-8E58-27BA-742F-332DF6326827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371475" y="1628775"/>
            <a:ext cx="3574800" cy="374401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600" b="1">
                <a:solidFill>
                  <a:srgbClr val="464E5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95088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obraz z le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8936B02-F0F3-32DD-9A4D-CC8FFCBF4A6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09600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500" b="0">
                <a:solidFill>
                  <a:srgbClr val="464E5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 obraz</a:t>
            </a:r>
          </a:p>
        </p:txBody>
      </p: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E51FCC14-622A-6254-73ED-5693CA0C17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4125" y="377636"/>
            <a:ext cx="5486400" cy="10638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r">
              <a:defRPr>
                <a:solidFill>
                  <a:srgbClr val="464E52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0E769A52-0289-8B4A-B7A8-13ECC70D3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731529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obraz z doł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8936B02-F0F3-32DD-9A4D-CC8FFCBF4A6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3429000"/>
            <a:ext cx="12192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500" b="0">
                <a:solidFill>
                  <a:srgbClr val="464E5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 obraz</a:t>
            </a:r>
          </a:p>
        </p:txBody>
      </p: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E51FCC14-622A-6254-73ED-5693CA0C17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5486400" cy="10638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rgbClr val="464E52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2" name="Symbol zastępczy numeru slajdu 5">
            <a:extLst>
              <a:ext uri="{FF2B5EF4-FFF2-40B4-BE49-F238E27FC236}">
                <a16:creationId xmlns:a16="http://schemas.microsoft.com/office/drawing/2014/main" id="{CF5D9D02-EAB8-6936-9250-895C9313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015922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obiekt z pra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5F4CFCC4-87D0-C58C-340D-A2747D12CA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377636"/>
            <a:ext cx="5724525" cy="6112064"/>
          </a:xfrm>
          <a:prstGeom prst="rect">
            <a:avLst/>
          </a:prstGeom>
        </p:spPr>
        <p:txBody>
          <a:bodyPr anchor="ctr"/>
          <a:lstStyle>
            <a:lvl1pPr algn="ctr">
              <a:defRPr sz="1500">
                <a:solidFill>
                  <a:srgbClr val="464E52"/>
                </a:solidFill>
              </a:defRPr>
            </a:lvl1pPr>
          </a:lstStyle>
          <a:p>
            <a:pPr lvl="0"/>
            <a:r>
              <a:rPr lang="pl-PL" dirty="0"/>
              <a:t>Kliknij, aby wstawić obiekt</a:t>
            </a:r>
          </a:p>
        </p:txBody>
      </p: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E51FCC14-622A-6254-73ED-5693CA0C17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5486400" cy="10638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17" name="Symbol zastępczy numeru slajdu 5">
            <a:extLst>
              <a:ext uri="{FF2B5EF4-FFF2-40B4-BE49-F238E27FC236}">
                <a16:creationId xmlns:a16="http://schemas.microsoft.com/office/drawing/2014/main" id="{F5965A6E-2889-4AE8-4DF1-4D5970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828307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5">
            <a:extLst>
              <a:ext uri="{FF2B5EF4-FFF2-40B4-BE49-F238E27FC236}">
                <a16:creationId xmlns:a16="http://schemas.microsoft.com/office/drawing/2014/main" id="{CFFFD0A6-2B84-5960-E5B9-F68CE600C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70887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nagłowke H2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F3E255F-957D-74F0-BF32-3667DD8E4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BD9BEF6C-DF4A-7220-D62F-8BD2FE120DF9}"/>
              </a:ext>
            </a:extLst>
          </p:cNvPr>
          <p:cNvCxnSpPr/>
          <p:nvPr userDrawn="1"/>
        </p:nvCxnSpPr>
        <p:spPr>
          <a:xfrm>
            <a:off x="107950" y="-479864"/>
            <a:ext cx="12192000" cy="0"/>
          </a:xfrm>
          <a:prstGeom prst="line">
            <a:avLst/>
          </a:prstGeom>
          <a:ln>
            <a:solidFill>
              <a:srgbClr val="FF63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CCC2EECA-25A2-318B-DF81-6C0D19C8C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11449050" cy="6066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17" name="Symbol zastępczy tekstu 3">
            <a:extLst>
              <a:ext uri="{FF2B5EF4-FFF2-40B4-BE49-F238E27FC236}">
                <a16:creationId xmlns:a16="http://schemas.microsoft.com/office/drawing/2014/main" id="{389AAA2A-4F34-32C1-4E43-D0E91CBCB1C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4" y="1628775"/>
            <a:ext cx="11449051" cy="38115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, vitae </a:t>
            </a:r>
            <a:r>
              <a:rPr lang="pl-PL" dirty="0" err="1"/>
              <a:t>tempor</a:t>
            </a:r>
            <a:r>
              <a:rPr lang="pl-PL" dirty="0"/>
              <a:t> eros </a:t>
            </a:r>
            <a:r>
              <a:rPr lang="pl-PL" dirty="0" err="1"/>
              <a:t>varius</a:t>
            </a:r>
            <a:r>
              <a:rPr lang="pl-PL" dirty="0"/>
              <a:t> et. In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vel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 </a:t>
            </a:r>
            <a:r>
              <a:rPr lang="pl-PL" dirty="0" err="1"/>
              <a:t>Sed</a:t>
            </a:r>
            <a:r>
              <a:rPr lang="pl-PL" dirty="0"/>
              <a:t> et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et vitae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In id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,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 id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, in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, </a:t>
            </a:r>
            <a:r>
              <a:rPr lang="pl-PL" dirty="0" err="1"/>
              <a:t>fringilla</a:t>
            </a:r>
            <a:r>
              <a:rPr lang="pl-PL" dirty="0"/>
              <a:t> vel </a:t>
            </a:r>
            <a:r>
              <a:rPr lang="pl-PL" dirty="0" err="1"/>
              <a:t>massa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ligula, vel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et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. Nam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in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. In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, </a:t>
            </a:r>
            <a:r>
              <a:rPr lang="pl-PL" dirty="0" err="1"/>
              <a:t>mattis</a:t>
            </a:r>
            <a:r>
              <a:rPr lang="pl-PL" dirty="0"/>
              <a:t> vitae </a:t>
            </a:r>
            <a:r>
              <a:rPr lang="pl-PL" dirty="0" err="1"/>
              <a:t>enim</a:t>
            </a:r>
            <a:r>
              <a:rPr lang="pl-PL" dirty="0"/>
              <a:t> a,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vitae </a:t>
            </a:r>
            <a:r>
              <a:rPr lang="pl-PL" dirty="0" err="1"/>
              <a:t>ipsum</a:t>
            </a:r>
            <a:r>
              <a:rPr lang="pl-PL" dirty="0"/>
              <a:t> mi. </a:t>
            </a:r>
            <a:r>
              <a:rPr lang="pl-PL" dirty="0" err="1"/>
              <a:t>Donec</a:t>
            </a:r>
            <a:r>
              <a:rPr lang="pl-PL" dirty="0"/>
              <a:t> a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.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, </a:t>
            </a:r>
            <a:r>
              <a:rPr lang="pl-PL" dirty="0" err="1"/>
              <a:t>erat</a:t>
            </a:r>
            <a:r>
              <a:rPr lang="pl-PL" dirty="0"/>
              <a:t> et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,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urna </a:t>
            </a:r>
            <a:r>
              <a:rPr lang="pl-PL" dirty="0" err="1"/>
              <a:t>est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ligula.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libero</a:t>
            </a:r>
            <a:r>
              <a:rPr lang="pl-PL" dirty="0"/>
              <a:t>, a </a:t>
            </a:r>
            <a:r>
              <a:rPr lang="pl-PL" dirty="0" err="1"/>
              <a:t>maximus</a:t>
            </a:r>
            <a:r>
              <a:rPr lang="pl-PL" dirty="0"/>
              <a:t> ex </a:t>
            </a:r>
            <a:r>
              <a:rPr lang="pl-PL" dirty="0" err="1"/>
              <a:t>sodales</a:t>
            </a:r>
            <a:r>
              <a:rPr lang="pl-PL" dirty="0"/>
              <a:t> et.</a:t>
            </a:r>
          </a:p>
          <a:p>
            <a:pPr lvl="0"/>
            <a:r>
              <a:rPr lang="pl-PL" dirty="0" err="1"/>
              <a:t>Aliquam</a:t>
            </a:r>
            <a:r>
              <a:rPr lang="pl-PL" dirty="0"/>
              <a:t> dictum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,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elit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, id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fermentum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,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ex.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a ex vel </a:t>
            </a:r>
            <a:r>
              <a:rPr lang="pl-PL" dirty="0" err="1"/>
              <a:t>fermentum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id </a:t>
            </a:r>
            <a:r>
              <a:rPr lang="pl-PL" dirty="0" err="1"/>
              <a:t>nulla</a:t>
            </a:r>
            <a:r>
              <a:rPr lang="pl-PL" dirty="0"/>
              <a:t> a </a:t>
            </a:r>
            <a:r>
              <a:rPr lang="pl-PL" dirty="0" err="1"/>
              <a:t>placerat</a:t>
            </a:r>
            <a:r>
              <a:rPr lang="pl-PL" dirty="0"/>
              <a:t>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mi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faucibus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vitae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auctor</a:t>
            </a:r>
            <a:r>
              <a:rPr lang="pl-PL" dirty="0"/>
              <a:t>. </a:t>
            </a:r>
            <a:r>
              <a:rPr lang="pl-PL" dirty="0" err="1"/>
              <a:t>Integer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et </a:t>
            </a:r>
            <a:r>
              <a:rPr lang="pl-PL" dirty="0" err="1"/>
              <a:t>blandit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id.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elit.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vel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. </a:t>
            </a:r>
            <a:r>
              <a:rPr lang="pl-PL" dirty="0" err="1"/>
              <a:t>Integer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, </a:t>
            </a:r>
            <a:r>
              <a:rPr lang="pl-PL" dirty="0" err="1"/>
              <a:t>semper</a:t>
            </a:r>
            <a:r>
              <a:rPr lang="pl-PL" dirty="0"/>
              <a:t>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,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. </a:t>
            </a:r>
            <a:r>
              <a:rPr lang="pl-PL" dirty="0" err="1"/>
              <a:t>Quisque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. </a:t>
            </a:r>
            <a:r>
              <a:rPr lang="pl-PL" dirty="0" err="1"/>
              <a:t>Quisque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Class </a:t>
            </a:r>
            <a:r>
              <a:rPr lang="pl-PL" dirty="0" err="1"/>
              <a:t>aptent</a:t>
            </a:r>
            <a:r>
              <a:rPr lang="pl-PL" dirty="0"/>
              <a:t> </a:t>
            </a:r>
            <a:r>
              <a:rPr lang="pl-PL" dirty="0" err="1"/>
              <a:t>taciti</a:t>
            </a:r>
            <a:r>
              <a:rPr lang="pl-PL" dirty="0"/>
              <a:t> </a:t>
            </a:r>
            <a:r>
              <a:rPr lang="pl-PL" dirty="0" err="1"/>
              <a:t>sociosqu</a:t>
            </a:r>
            <a:r>
              <a:rPr lang="pl-PL" dirty="0"/>
              <a:t> ad </a:t>
            </a:r>
            <a:r>
              <a:rPr lang="pl-PL" dirty="0" err="1"/>
              <a:t>litora</a:t>
            </a:r>
            <a:r>
              <a:rPr lang="pl-PL" dirty="0"/>
              <a:t> </a:t>
            </a:r>
            <a:r>
              <a:rPr lang="pl-PL" dirty="0" err="1"/>
              <a:t>torquent</a:t>
            </a:r>
            <a:r>
              <a:rPr lang="pl-PL" dirty="0"/>
              <a:t> per </a:t>
            </a:r>
            <a:r>
              <a:rPr lang="pl-PL" dirty="0" err="1"/>
              <a:t>conubia</a:t>
            </a:r>
            <a:r>
              <a:rPr lang="pl-PL" dirty="0"/>
              <a:t> nostra, per </a:t>
            </a:r>
            <a:r>
              <a:rPr lang="pl-PL" dirty="0" err="1"/>
              <a:t>inceptos</a:t>
            </a:r>
            <a:r>
              <a:rPr lang="pl-PL" dirty="0"/>
              <a:t> </a:t>
            </a:r>
            <a:r>
              <a:rPr lang="pl-PL" dirty="0" err="1"/>
              <a:t>himenaeos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,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, ex urna </a:t>
            </a:r>
            <a:r>
              <a:rPr lang="pl-PL" dirty="0" err="1"/>
              <a:t>faucibus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, et </a:t>
            </a:r>
            <a:r>
              <a:rPr lang="pl-PL" dirty="0" err="1"/>
              <a:t>congue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ex.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elit,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nunc id,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eros. </a:t>
            </a:r>
            <a:r>
              <a:rPr lang="pl-PL" dirty="0" err="1"/>
              <a:t>Fusce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accumsan</a:t>
            </a:r>
            <a:r>
              <a:rPr lang="pl-PL" dirty="0"/>
              <a:t>,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,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eros non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397FBE8-CF80-9160-775C-730C96D8E3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3" y="1167987"/>
            <a:ext cx="11449051" cy="36512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lang="pl-PL" sz="18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/>
              <a:t>Kliknij, aby edytować nagłówek H2 </a:t>
            </a:r>
          </a:p>
        </p:txBody>
      </p:sp>
    </p:spTree>
    <p:extLst>
      <p:ext uri="{BB962C8B-B14F-4D97-AF65-F5344CB8AC3E}">
        <p14:creationId xmlns:p14="http://schemas.microsoft.com/office/powerpoint/2010/main" val="2146870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34" userDrawn="1">
          <p15:clr>
            <a:srgbClr val="FBAE40"/>
          </p15:clr>
        </p15:guide>
        <p15:guide id="4" pos="7446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3974" userDrawn="1">
          <p15:clr>
            <a:srgbClr val="FBAE40"/>
          </p15:clr>
        </p15:guide>
        <p15:guide id="8" orient="horz" pos="731" userDrawn="1">
          <p15:clr>
            <a:srgbClr val="FBAE40"/>
          </p15:clr>
        </p15:guide>
        <p15:guide id="9" orient="horz" pos="102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BD9BEF6C-DF4A-7220-D62F-8BD2FE120DF9}"/>
              </a:ext>
            </a:extLst>
          </p:cNvPr>
          <p:cNvCxnSpPr/>
          <p:nvPr userDrawn="1"/>
        </p:nvCxnSpPr>
        <p:spPr>
          <a:xfrm>
            <a:off x="107950" y="-479864"/>
            <a:ext cx="12192000" cy="0"/>
          </a:xfrm>
          <a:prstGeom prst="line">
            <a:avLst/>
          </a:prstGeom>
          <a:ln>
            <a:solidFill>
              <a:srgbClr val="FF63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CCC2EECA-25A2-318B-DF81-6C0D19C8C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11449050" cy="6066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17" name="Symbol zastępczy tekstu 3">
            <a:extLst>
              <a:ext uri="{FF2B5EF4-FFF2-40B4-BE49-F238E27FC236}">
                <a16:creationId xmlns:a16="http://schemas.microsoft.com/office/drawing/2014/main" id="{389AAA2A-4F34-32C1-4E43-D0E91CBCB1C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4" y="1160463"/>
            <a:ext cx="11449051" cy="38115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, vitae </a:t>
            </a:r>
            <a:r>
              <a:rPr lang="pl-PL" dirty="0" err="1"/>
              <a:t>tempor</a:t>
            </a:r>
            <a:r>
              <a:rPr lang="pl-PL" dirty="0"/>
              <a:t> eros </a:t>
            </a:r>
            <a:r>
              <a:rPr lang="pl-PL" dirty="0" err="1"/>
              <a:t>varius</a:t>
            </a:r>
            <a:r>
              <a:rPr lang="pl-PL" dirty="0"/>
              <a:t> et. In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vel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 </a:t>
            </a:r>
            <a:r>
              <a:rPr lang="pl-PL" dirty="0" err="1"/>
              <a:t>Sed</a:t>
            </a:r>
            <a:r>
              <a:rPr lang="pl-PL" dirty="0"/>
              <a:t> et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et vitae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In id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,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 id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, in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, </a:t>
            </a:r>
            <a:r>
              <a:rPr lang="pl-PL" dirty="0" err="1"/>
              <a:t>fringilla</a:t>
            </a:r>
            <a:r>
              <a:rPr lang="pl-PL" dirty="0"/>
              <a:t> vel </a:t>
            </a:r>
            <a:r>
              <a:rPr lang="pl-PL" dirty="0" err="1"/>
              <a:t>massa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ligula, vel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et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. Nam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in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. In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, </a:t>
            </a:r>
            <a:r>
              <a:rPr lang="pl-PL" dirty="0" err="1"/>
              <a:t>mattis</a:t>
            </a:r>
            <a:r>
              <a:rPr lang="pl-PL" dirty="0"/>
              <a:t> vitae </a:t>
            </a:r>
            <a:r>
              <a:rPr lang="pl-PL" dirty="0" err="1"/>
              <a:t>enim</a:t>
            </a:r>
            <a:r>
              <a:rPr lang="pl-PL" dirty="0"/>
              <a:t> a,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vitae </a:t>
            </a:r>
            <a:r>
              <a:rPr lang="pl-PL" dirty="0" err="1"/>
              <a:t>ipsum</a:t>
            </a:r>
            <a:r>
              <a:rPr lang="pl-PL" dirty="0"/>
              <a:t> mi. </a:t>
            </a:r>
            <a:r>
              <a:rPr lang="pl-PL" dirty="0" err="1"/>
              <a:t>Donec</a:t>
            </a:r>
            <a:r>
              <a:rPr lang="pl-PL" dirty="0"/>
              <a:t> a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.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, </a:t>
            </a:r>
            <a:r>
              <a:rPr lang="pl-PL" dirty="0" err="1"/>
              <a:t>erat</a:t>
            </a:r>
            <a:r>
              <a:rPr lang="pl-PL" dirty="0"/>
              <a:t> et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,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urna </a:t>
            </a:r>
            <a:r>
              <a:rPr lang="pl-PL" dirty="0" err="1"/>
              <a:t>est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ligula.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libero</a:t>
            </a:r>
            <a:r>
              <a:rPr lang="pl-PL" dirty="0"/>
              <a:t>, a </a:t>
            </a:r>
            <a:r>
              <a:rPr lang="pl-PL" dirty="0" err="1"/>
              <a:t>maximus</a:t>
            </a:r>
            <a:r>
              <a:rPr lang="pl-PL" dirty="0"/>
              <a:t> ex </a:t>
            </a:r>
            <a:r>
              <a:rPr lang="pl-PL" dirty="0" err="1"/>
              <a:t>sodales</a:t>
            </a:r>
            <a:r>
              <a:rPr lang="pl-PL" dirty="0"/>
              <a:t> et.</a:t>
            </a:r>
          </a:p>
          <a:p>
            <a:pPr lvl="0"/>
            <a:r>
              <a:rPr lang="pl-PL" dirty="0" err="1"/>
              <a:t>Aliquam</a:t>
            </a:r>
            <a:r>
              <a:rPr lang="pl-PL" dirty="0"/>
              <a:t> dictum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,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elit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, id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fermentum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,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ex.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a ex vel </a:t>
            </a:r>
            <a:r>
              <a:rPr lang="pl-PL" dirty="0" err="1"/>
              <a:t>fermentum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id </a:t>
            </a:r>
            <a:r>
              <a:rPr lang="pl-PL" dirty="0" err="1"/>
              <a:t>nulla</a:t>
            </a:r>
            <a:r>
              <a:rPr lang="pl-PL" dirty="0"/>
              <a:t> a </a:t>
            </a:r>
            <a:r>
              <a:rPr lang="pl-PL" dirty="0" err="1"/>
              <a:t>placerat</a:t>
            </a:r>
            <a:r>
              <a:rPr lang="pl-PL" dirty="0"/>
              <a:t>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mi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faucibus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vitae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auctor</a:t>
            </a:r>
            <a:r>
              <a:rPr lang="pl-PL" dirty="0"/>
              <a:t>. </a:t>
            </a:r>
            <a:r>
              <a:rPr lang="pl-PL" dirty="0" err="1"/>
              <a:t>Integer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et </a:t>
            </a:r>
            <a:r>
              <a:rPr lang="pl-PL" dirty="0" err="1"/>
              <a:t>blandit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id.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elit.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vel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. </a:t>
            </a:r>
            <a:r>
              <a:rPr lang="pl-PL" dirty="0" err="1"/>
              <a:t>Integer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, </a:t>
            </a:r>
            <a:r>
              <a:rPr lang="pl-PL" dirty="0" err="1"/>
              <a:t>semper</a:t>
            </a:r>
            <a:r>
              <a:rPr lang="pl-PL" dirty="0"/>
              <a:t>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,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. </a:t>
            </a:r>
            <a:r>
              <a:rPr lang="pl-PL" dirty="0" err="1"/>
              <a:t>Quisque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. </a:t>
            </a:r>
            <a:r>
              <a:rPr lang="pl-PL" dirty="0" err="1"/>
              <a:t>Quisque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Class </a:t>
            </a:r>
            <a:r>
              <a:rPr lang="pl-PL" dirty="0" err="1"/>
              <a:t>aptent</a:t>
            </a:r>
            <a:r>
              <a:rPr lang="pl-PL" dirty="0"/>
              <a:t> </a:t>
            </a:r>
            <a:r>
              <a:rPr lang="pl-PL" dirty="0" err="1"/>
              <a:t>taciti</a:t>
            </a:r>
            <a:r>
              <a:rPr lang="pl-PL" dirty="0"/>
              <a:t> </a:t>
            </a:r>
            <a:r>
              <a:rPr lang="pl-PL" dirty="0" err="1"/>
              <a:t>sociosqu</a:t>
            </a:r>
            <a:r>
              <a:rPr lang="pl-PL" dirty="0"/>
              <a:t> ad </a:t>
            </a:r>
            <a:r>
              <a:rPr lang="pl-PL" dirty="0" err="1"/>
              <a:t>litora</a:t>
            </a:r>
            <a:r>
              <a:rPr lang="pl-PL" dirty="0"/>
              <a:t> </a:t>
            </a:r>
            <a:r>
              <a:rPr lang="pl-PL" dirty="0" err="1"/>
              <a:t>torquent</a:t>
            </a:r>
            <a:r>
              <a:rPr lang="pl-PL" dirty="0"/>
              <a:t> per </a:t>
            </a:r>
            <a:r>
              <a:rPr lang="pl-PL" dirty="0" err="1"/>
              <a:t>conubia</a:t>
            </a:r>
            <a:r>
              <a:rPr lang="pl-PL" dirty="0"/>
              <a:t> nostra, per </a:t>
            </a:r>
            <a:r>
              <a:rPr lang="pl-PL" dirty="0" err="1"/>
              <a:t>inceptos</a:t>
            </a:r>
            <a:r>
              <a:rPr lang="pl-PL" dirty="0"/>
              <a:t> </a:t>
            </a:r>
            <a:r>
              <a:rPr lang="pl-PL" dirty="0" err="1"/>
              <a:t>himenaeos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,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, ex urna </a:t>
            </a:r>
            <a:r>
              <a:rPr lang="pl-PL" dirty="0" err="1"/>
              <a:t>faucibus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, et </a:t>
            </a:r>
            <a:r>
              <a:rPr lang="pl-PL" dirty="0" err="1"/>
              <a:t>congue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ex.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elit,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nunc id,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eros. </a:t>
            </a:r>
            <a:r>
              <a:rPr lang="pl-PL" dirty="0" err="1"/>
              <a:t>Fusce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accumsan</a:t>
            </a:r>
            <a:r>
              <a:rPr lang="pl-PL" dirty="0"/>
              <a:t>,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,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eros non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</a:t>
            </a:r>
          </a:p>
        </p:txBody>
      </p:sp>
      <p:sp>
        <p:nvSpPr>
          <p:cNvPr id="2" name="Symbol zastępczy numeru slajdu 5">
            <a:extLst>
              <a:ext uri="{FF2B5EF4-FFF2-40B4-BE49-F238E27FC236}">
                <a16:creationId xmlns:a16="http://schemas.microsoft.com/office/drawing/2014/main" id="{AB86BF60-8E57-D27A-14A1-A912F1123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13186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34" userDrawn="1">
          <p15:clr>
            <a:srgbClr val="FBAE40"/>
          </p15:clr>
        </p15:guide>
        <p15:guide id="4" pos="7446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3974" userDrawn="1">
          <p15:clr>
            <a:srgbClr val="FBAE40"/>
          </p15:clr>
        </p15:guide>
        <p15:guide id="8" orient="horz" pos="73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2 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BD9BEF6C-DF4A-7220-D62F-8BD2FE120DF9}"/>
              </a:ext>
            </a:extLst>
          </p:cNvPr>
          <p:cNvCxnSpPr/>
          <p:nvPr userDrawn="1"/>
        </p:nvCxnSpPr>
        <p:spPr>
          <a:xfrm>
            <a:off x="107950" y="-479864"/>
            <a:ext cx="12192000" cy="0"/>
          </a:xfrm>
          <a:prstGeom prst="line">
            <a:avLst/>
          </a:prstGeom>
          <a:ln>
            <a:solidFill>
              <a:srgbClr val="FF63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CCC2EECA-25A2-318B-DF81-6C0D19C8C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10515600" cy="6066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17" name="Symbol zastępczy tekstu 3">
            <a:extLst>
              <a:ext uri="{FF2B5EF4-FFF2-40B4-BE49-F238E27FC236}">
                <a16:creationId xmlns:a16="http://schemas.microsoft.com/office/drawing/2014/main" id="{389AAA2A-4F34-32C1-4E43-D0E91CBCB1C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1520825"/>
            <a:ext cx="5545138" cy="3811588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  <a:p>
            <a:pPr lvl="0"/>
            <a:r>
              <a:rPr lang="pl-PL" dirty="0"/>
              <a:t>Vitae </a:t>
            </a:r>
            <a:r>
              <a:rPr lang="pl-PL" dirty="0" err="1"/>
              <a:t>tempor</a:t>
            </a:r>
            <a:r>
              <a:rPr lang="pl-PL" dirty="0"/>
              <a:t> eros </a:t>
            </a:r>
            <a:r>
              <a:rPr lang="pl-PL" dirty="0" err="1"/>
              <a:t>varius</a:t>
            </a:r>
            <a:r>
              <a:rPr lang="pl-PL" dirty="0"/>
              <a:t> et. In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vel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 </a:t>
            </a:r>
            <a:r>
              <a:rPr lang="pl-PL" dirty="0" err="1"/>
              <a:t>Sed</a:t>
            </a:r>
            <a:r>
              <a:rPr lang="pl-PL" dirty="0"/>
              <a:t> et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et vitae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In id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,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 id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, in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, </a:t>
            </a:r>
            <a:r>
              <a:rPr lang="pl-PL" dirty="0" err="1"/>
              <a:t>fringilla</a:t>
            </a:r>
            <a:r>
              <a:rPr lang="pl-PL" dirty="0"/>
              <a:t> vel </a:t>
            </a:r>
            <a:r>
              <a:rPr lang="pl-PL" dirty="0" err="1"/>
              <a:t>massa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ligula, vel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et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. Nam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in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. In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, </a:t>
            </a:r>
            <a:r>
              <a:rPr lang="pl-PL" dirty="0" err="1"/>
              <a:t>mattis</a:t>
            </a:r>
            <a:r>
              <a:rPr lang="pl-PL" dirty="0"/>
              <a:t> vitae </a:t>
            </a:r>
            <a:r>
              <a:rPr lang="pl-PL" dirty="0" err="1"/>
              <a:t>enim</a:t>
            </a:r>
            <a:r>
              <a:rPr lang="pl-PL" dirty="0"/>
              <a:t> a,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vitae </a:t>
            </a:r>
            <a:r>
              <a:rPr lang="pl-PL" dirty="0" err="1"/>
              <a:t>ipsum</a:t>
            </a:r>
            <a:r>
              <a:rPr lang="pl-PL" dirty="0"/>
              <a:t> mi. </a:t>
            </a:r>
            <a:r>
              <a:rPr lang="pl-PL" dirty="0" err="1"/>
              <a:t>Donec</a:t>
            </a:r>
            <a:r>
              <a:rPr lang="pl-PL" dirty="0"/>
              <a:t> a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.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, </a:t>
            </a:r>
            <a:r>
              <a:rPr lang="pl-PL" dirty="0" err="1"/>
              <a:t>erat</a:t>
            </a:r>
            <a:r>
              <a:rPr lang="pl-PL" dirty="0"/>
              <a:t> et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,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urna </a:t>
            </a:r>
            <a:r>
              <a:rPr lang="pl-PL" dirty="0" err="1"/>
              <a:t>est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ligula.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libero</a:t>
            </a:r>
            <a:r>
              <a:rPr lang="pl-PL" dirty="0"/>
              <a:t>, a </a:t>
            </a:r>
            <a:r>
              <a:rPr lang="pl-PL" dirty="0" err="1"/>
              <a:t>maximus</a:t>
            </a:r>
            <a:r>
              <a:rPr lang="pl-PL" dirty="0"/>
              <a:t> ex </a:t>
            </a:r>
            <a:r>
              <a:rPr lang="pl-PL" dirty="0" err="1"/>
              <a:t>sodales</a:t>
            </a:r>
            <a:r>
              <a:rPr lang="pl-PL" dirty="0"/>
              <a:t> et.</a:t>
            </a:r>
          </a:p>
        </p:txBody>
      </p:sp>
      <p:sp>
        <p:nvSpPr>
          <p:cNvPr id="11" name="Symbol zastępczy tekstu 3">
            <a:extLst>
              <a:ext uri="{FF2B5EF4-FFF2-40B4-BE49-F238E27FC236}">
                <a16:creationId xmlns:a16="http://schemas.microsoft.com/office/drawing/2014/main" id="{A89CA894-4547-220E-0F6F-A90FEC7BEA5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275387" y="1520825"/>
            <a:ext cx="5545138" cy="3811588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  <a:p>
            <a:pPr lvl="0"/>
            <a:r>
              <a:rPr lang="pl-PL" dirty="0"/>
              <a:t>Vitae </a:t>
            </a:r>
            <a:r>
              <a:rPr lang="pl-PL" dirty="0" err="1"/>
              <a:t>tempor</a:t>
            </a:r>
            <a:r>
              <a:rPr lang="pl-PL" dirty="0"/>
              <a:t> eros </a:t>
            </a:r>
            <a:r>
              <a:rPr lang="pl-PL" dirty="0" err="1"/>
              <a:t>varius</a:t>
            </a:r>
            <a:r>
              <a:rPr lang="pl-PL" dirty="0"/>
              <a:t> et. In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vel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 </a:t>
            </a:r>
            <a:r>
              <a:rPr lang="pl-PL" dirty="0" err="1"/>
              <a:t>Sed</a:t>
            </a:r>
            <a:r>
              <a:rPr lang="pl-PL" dirty="0"/>
              <a:t> et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et vitae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In id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,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 id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, in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, </a:t>
            </a:r>
            <a:r>
              <a:rPr lang="pl-PL" dirty="0" err="1"/>
              <a:t>fringilla</a:t>
            </a:r>
            <a:r>
              <a:rPr lang="pl-PL" dirty="0"/>
              <a:t> vel </a:t>
            </a:r>
            <a:r>
              <a:rPr lang="pl-PL" dirty="0" err="1"/>
              <a:t>massa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ligula, vel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et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. Nam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in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. In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, </a:t>
            </a:r>
            <a:r>
              <a:rPr lang="pl-PL" dirty="0" err="1"/>
              <a:t>mattis</a:t>
            </a:r>
            <a:r>
              <a:rPr lang="pl-PL" dirty="0"/>
              <a:t> vitae </a:t>
            </a:r>
            <a:r>
              <a:rPr lang="pl-PL" dirty="0" err="1"/>
              <a:t>enim</a:t>
            </a:r>
            <a:r>
              <a:rPr lang="pl-PL" dirty="0"/>
              <a:t> a,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vitae </a:t>
            </a:r>
            <a:r>
              <a:rPr lang="pl-PL" dirty="0" err="1"/>
              <a:t>ipsum</a:t>
            </a:r>
            <a:r>
              <a:rPr lang="pl-PL" dirty="0"/>
              <a:t> mi. </a:t>
            </a:r>
            <a:r>
              <a:rPr lang="pl-PL" dirty="0" err="1"/>
              <a:t>Donec</a:t>
            </a:r>
            <a:r>
              <a:rPr lang="pl-PL" dirty="0"/>
              <a:t> a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.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, </a:t>
            </a:r>
            <a:r>
              <a:rPr lang="pl-PL" dirty="0" err="1"/>
              <a:t>erat</a:t>
            </a:r>
            <a:r>
              <a:rPr lang="pl-PL" dirty="0"/>
              <a:t> et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,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urna </a:t>
            </a:r>
            <a:r>
              <a:rPr lang="pl-PL" dirty="0" err="1"/>
              <a:t>est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ligula.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libero</a:t>
            </a:r>
            <a:r>
              <a:rPr lang="pl-PL" dirty="0"/>
              <a:t>, a </a:t>
            </a:r>
            <a:r>
              <a:rPr lang="pl-PL" dirty="0" err="1"/>
              <a:t>maximus</a:t>
            </a:r>
            <a:r>
              <a:rPr lang="pl-PL" dirty="0"/>
              <a:t> ex </a:t>
            </a:r>
            <a:r>
              <a:rPr lang="pl-PL" dirty="0" err="1"/>
              <a:t>sodales</a:t>
            </a:r>
            <a:r>
              <a:rPr lang="pl-PL" dirty="0"/>
              <a:t> et.</a:t>
            </a:r>
          </a:p>
        </p:txBody>
      </p:sp>
      <p:sp>
        <p:nvSpPr>
          <p:cNvPr id="15" name="Symbol zastępczy numeru slajdu 5">
            <a:extLst>
              <a:ext uri="{FF2B5EF4-FFF2-40B4-BE49-F238E27FC236}">
                <a16:creationId xmlns:a16="http://schemas.microsoft.com/office/drawing/2014/main" id="{99BE1866-6C3B-7040-B85C-218EEFEB0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E857288D-146B-2E9B-343F-F183C64020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3" y="1167987"/>
            <a:ext cx="11449051" cy="36512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lang="pl-PL" sz="18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/>
              <a:t>Kliknij, aby edytować nagłówek H2 </a:t>
            </a:r>
          </a:p>
        </p:txBody>
      </p:sp>
    </p:spTree>
    <p:extLst>
      <p:ext uri="{BB962C8B-B14F-4D97-AF65-F5344CB8AC3E}">
        <p14:creationId xmlns:p14="http://schemas.microsoft.com/office/powerpoint/2010/main" val="4178857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34" userDrawn="1">
          <p15:clr>
            <a:srgbClr val="FBAE40"/>
          </p15:clr>
        </p15:guide>
        <p15:guide id="4" pos="7446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3974" userDrawn="1">
          <p15:clr>
            <a:srgbClr val="FBAE40"/>
          </p15:clr>
        </p15:guide>
        <p15:guide id="8" pos="3727" userDrawn="1">
          <p15:clr>
            <a:srgbClr val="FBAE40"/>
          </p15:clr>
        </p15:guide>
        <p15:guide id="9" pos="3953" userDrawn="1">
          <p15:clr>
            <a:srgbClr val="FBAE40"/>
          </p15:clr>
        </p15:guide>
        <p15:guide id="10" orient="horz" pos="95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3 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BD9BEF6C-DF4A-7220-D62F-8BD2FE120DF9}"/>
              </a:ext>
            </a:extLst>
          </p:cNvPr>
          <p:cNvCxnSpPr/>
          <p:nvPr userDrawn="1"/>
        </p:nvCxnSpPr>
        <p:spPr>
          <a:xfrm>
            <a:off x="107950" y="-479864"/>
            <a:ext cx="12192000" cy="0"/>
          </a:xfrm>
          <a:prstGeom prst="line">
            <a:avLst/>
          </a:prstGeom>
          <a:ln>
            <a:solidFill>
              <a:srgbClr val="FF63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CCC2EECA-25A2-318B-DF81-6C0D19C8C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10515600" cy="6066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17" name="Symbol zastępczy tekstu 3">
            <a:extLst>
              <a:ext uri="{FF2B5EF4-FFF2-40B4-BE49-F238E27FC236}">
                <a16:creationId xmlns:a16="http://schemas.microsoft.com/office/drawing/2014/main" id="{389AAA2A-4F34-32C1-4E43-D0E91CBCB1C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1523206"/>
            <a:ext cx="3574800" cy="3811588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  <a:p>
            <a:pPr lvl="0"/>
            <a:r>
              <a:rPr lang="pl-PL" dirty="0"/>
              <a:t>Vitae </a:t>
            </a:r>
            <a:r>
              <a:rPr lang="pl-PL" dirty="0" err="1"/>
              <a:t>tempor</a:t>
            </a:r>
            <a:r>
              <a:rPr lang="pl-PL" dirty="0"/>
              <a:t> eros </a:t>
            </a:r>
            <a:r>
              <a:rPr lang="pl-PL" dirty="0" err="1"/>
              <a:t>varius</a:t>
            </a:r>
            <a:r>
              <a:rPr lang="pl-PL" dirty="0"/>
              <a:t> et. In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vel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 </a:t>
            </a:r>
            <a:r>
              <a:rPr lang="pl-PL" dirty="0" err="1"/>
              <a:t>Sed</a:t>
            </a:r>
            <a:r>
              <a:rPr lang="pl-PL" dirty="0"/>
              <a:t> et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et vitae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In id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,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 id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, in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, </a:t>
            </a:r>
            <a:r>
              <a:rPr lang="pl-PL" dirty="0" err="1"/>
              <a:t>fringilla</a:t>
            </a:r>
            <a:r>
              <a:rPr lang="pl-PL" dirty="0"/>
              <a:t> vel </a:t>
            </a:r>
            <a:r>
              <a:rPr lang="pl-PL" dirty="0" err="1"/>
              <a:t>massa</a:t>
            </a:r>
            <a:r>
              <a:rPr lang="pl-PL" dirty="0"/>
              <a:t>.</a:t>
            </a:r>
          </a:p>
        </p:txBody>
      </p:sp>
      <p:sp>
        <p:nvSpPr>
          <p:cNvPr id="8" name="Symbol zastępczy tekstu 3">
            <a:extLst>
              <a:ext uri="{FF2B5EF4-FFF2-40B4-BE49-F238E27FC236}">
                <a16:creationId xmlns:a16="http://schemas.microsoft.com/office/drawing/2014/main" id="{08649E06-C284-1F1B-F829-8E04F880B2C1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10063" y="1523206"/>
            <a:ext cx="3574800" cy="3811588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  <a:p>
            <a:pPr lvl="0"/>
            <a:r>
              <a:rPr lang="pl-PL" dirty="0"/>
              <a:t>Vitae </a:t>
            </a:r>
            <a:r>
              <a:rPr lang="pl-PL" dirty="0" err="1"/>
              <a:t>tempor</a:t>
            </a:r>
            <a:r>
              <a:rPr lang="pl-PL" dirty="0"/>
              <a:t> eros </a:t>
            </a:r>
            <a:r>
              <a:rPr lang="pl-PL" dirty="0" err="1"/>
              <a:t>varius</a:t>
            </a:r>
            <a:r>
              <a:rPr lang="pl-PL" dirty="0"/>
              <a:t> et. In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vel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 </a:t>
            </a:r>
            <a:r>
              <a:rPr lang="pl-PL" dirty="0" err="1"/>
              <a:t>Sed</a:t>
            </a:r>
            <a:r>
              <a:rPr lang="pl-PL" dirty="0"/>
              <a:t> et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et vitae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In id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,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 id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, in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, </a:t>
            </a:r>
            <a:r>
              <a:rPr lang="pl-PL" dirty="0" err="1"/>
              <a:t>fringilla</a:t>
            </a:r>
            <a:r>
              <a:rPr lang="pl-PL" dirty="0"/>
              <a:t> vel </a:t>
            </a:r>
            <a:r>
              <a:rPr lang="pl-PL" dirty="0" err="1"/>
              <a:t>massa</a:t>
            </a:r>
            <a:r>
              <a:rPr lang="pl-PL" dirty="0"/>
              <a:t>.</a:t>
            </a:r>
          </a:p>
        </p:txBody>
      </p:sp>
      <p:sp>
        <p:nvSpPr>
          <p:cNvPr id="13" name="Symbol zastępczy tekstu 3">
            <a:extLst>
              <a:ext uri="{FF2B5EF4-FFF2-40B4-BE49-F238E27FC236}">
                <a16:creationId xmlns:a16="http://schemas.microsoft.com/office/drawing/2014/main" id="{00A428F6-B2A8-D159-6BBE-2685DCF769C7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248650" y="1523206"/>
            <a:ext cx="3574800" cy="3811588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  <a:p>
            <a:pPr lvl="0"/>
            <a:r>
              <a:rPr lang="pl-PL" dirty="0"/>
              <a:t>Vitae </a:t>
            </a:r>
            <a:r>
              <a:rPr lang="pl-PL" dirty="0" err="1"/>
              <a:t>tempor</a:t>
            </a:r>
            <a:r>
              <a:rPr lang="pl-PL" dirty="0"/>
              <a:t> eros </a:t>
            </a:r>
            <a:r>
              <a:rPr lang="pl-PL" dirty="0" err="1"/>
              <a:t>varius</a:t>
            </a:r>
            <a:r>
              <a:rPr lang="pl-PL" dirty="0"/>
              <a:t> et. In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vel </a:t>
            </a:r>
            <a:r>
              <a:rPr lang="pl-PL" dirty="0" err="1"/>
              <a:t>vehicula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natoque</a:t>
            </a:r>
            <a:r>
              <a:rPr lang="pl-PL" dirty="0"/>
              <a:t> </a:t>
            </a:r>
            <a:r>
              <a:rPr lang="pl-PL" dirty="0" err="1"/>
              <a:t>penatibus</a:t>
            </a:r>
            <a:r>
              <a:rPr lang="pl-PL" dirty="0"/>
              <a:t> et </a:t>
            </a:r>
            <a:r>
              <a:rPr lang="pl-PL" dirty="0" err="1"/>
              <a:t>magnis</a:t>
            </a:r>
            <a:r>
              <a:rPr lang="pl-PL" dirty="0"/>
              <a:t> </a:t>
            </a:r>
            <a:r>
              <a:rPr lang="pl-PL" dirty="0" err="1"/>
              <a:t>dis</a:t>
            </a:r>
            <a:r>
              <a:rPr lang="pl-PL" dirty="0"/>
              <a:t> </a:t>
            </a:r>
            <a:r>
              <a:rPr lang="pl-PL" dirty="0" err="1"/>
              <a:t>parturient</a:t>
            </a:r>
            <a:r>
              <a:rPr lang="pl-PL" dirty="0"/>
              <a:t> </a:t>
            </a:r>
            <a:r>
              <a:rPr lang="pl-PL" dirty="0" err="1"/>
              <a:t>montes</a:t>
            </a:r>
            <a:r>
              <a:rPr lang="pl-PL" dirty="0"/>
              <a:t>, </a:t>
            </a:r>
            <a:r>
              <a:rPr lang="pl-PL" dirty="0" err="1"/>
              <a:t>nascetur</a:t>
            </a:r>
            <a:r>
              <a:rPr lang="pl-PL" dirty="0"/>
              <a:t> </a:t>
            </a:r>
            <a:r>
              <a:rPr lang="pl-PL" dirty="0" err="1"/>
              <a:t>ridiculus</a:t>
            </a:r>
            <a:r>
              <a:rPr lang="pl-PL" dirty="0"/>
              <a:t> mus. </a:t>
            </a:r>
            <a:r>
              <a:rPr lang="pl-PL" dirty="0" err="1"/>
              <a:t>Sed</a:t>
            </a:r>
            <a:r>
              <a:rPr lang="pl-PL" dirty="0"/>
              <a:t> et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et vitae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In id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,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 id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, in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,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, </a:t>
            </a:r>
            <a:r>
              <a:rPr lang="pl-PL" dirty="0" err="1"/>
              <a:t>fringilla</a:t>
            </a:r>
            <a:r>
              <a:rPr lang="pl-PL" dirty="0"/>
              <a:t> vel </a:t>
            </a:r>
            <a:r>
              <a:rPr lang="pl-PL" dirty="0" err="1"/>
              <a:t>massa</a:t>
            </a:r>
            <a:r>
              <a:rPr lang="pl-PL" dirty="0"/>
              <a:t>.</a:t>
            </a:r>
          </a:p>
        </p:txBody>
      </p:sp>
      <p:sp>
        <p:nvSpPr>
          <p:cNvPr id="15" name="Symbol zastępczy numeru slajdu 5">
            <a:extLst>
              <a:ext uri="{FF2B5EF4-FFF2-40B4-BE49-F238E27FC236}">
                <a16:creationId xmlns:a16="http://schemas.microsoft.com/office/drawing/2014/main" id="{62862E03-21EC-BF9E-9F92-51A6A6DA9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000B59B-4BE0-EB70-B8FF-79219094136C}"/>
              </a:ext>
            </a:extLst>
          </p:cNvPr>
          <p:cNvSpPr/>
          <p:nvPr userDrawn="1"/>
        </p:nvSpPr>
        <p:spPr>
          <a:xfrm>
            <a:off x="-3028950" y="94456"/>
            <a:ext cx="914400" cy="72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F94F6E4-1F9F-51D8-8322-B97625AD6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3" y="1167987"/>
            <a:ext cx="11449051" cy="36512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lang="pl-PL" sz="18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/>
              <a:t>Kliknij, aby edytować nagłówek H2 </a:t>
            </a:r>
          </a:p>
        </p:txBody>
      </p:sp>
    </p:spTree>
    <p:extLst>
      <p:ext uri="{BB962C8B-B14F-4D97-AF65-F5344CB8AC3E}">
        <p14:creationId xmlns:p14="http://schemas.microsoft.com/office/powerpoint/2010/main" val="2351089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34" userDrawn="1">
          <p15:clr>
            <a:srgbClr val="FBAE40"/>
          </p15:clr>
        </p15:guide>
        <p15:guide id="4" pos="7446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3974" userDrawn="1">
          <p15:clr>
            <a:srgbClr val="FBAE40"/>
          </p15:clr>
        </p15:guide>
        <p15:guide id="8" pos="3727" userDrawn="1">
          <p15:clr>
            <a:srgbClr val="FBAE40"/>
          </p15:clr>
        </p15:guide>
        <p15:guide id="9" pos="3953" userDrawn="1">
          <p15:clr>
            <a:srgbClr val="FBAE40"/>
          </p15:clr>
        </p15:guide>
        <p15:guide id="10" orient="horz" pos="95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Nagłówek H1 + 3 kolumny z ikon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BD9BEF6C-DF4A-7220-D62F-8BD2FE120DF9}"/>
              </a:ext>
            </a:extLst>
          </p:cNvPr>
          <p:cNvCxnSpPr/>
          <p:nvPr userDrawn="1"/>
        </p:nvCxnSpPr>
        <p:spPr>
          <a:xfrm>
            <a:off x="107950" y="-479864"/>
            <a:ext cx="12192000" cy="0"/>
          </a:xfrm>
          <a:prstGeom prst="line">
            <a:avLst/>
          </a:prstGeom>
          <a:ln>
            <a:solidFill>
              <a:srgbClr val="FF63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CCC2EECA-25A2-318B-DF81-6C0D19C8C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10515600" cy="6066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17" name="Symbol zastępczy tekstu 3">
            <a:extLst>
              <a:ext uri="{FF2B5EF4-FFF2-40B4-BE49-F238E27FC236}">
                <a16:creationId xmlns:a16="http://schemas.microsoft.com/office/drawing/2014/main" id="{389AAA2A-4F34-32C1-4E43-D0E91CBCB1C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3571522"/>
            <a:ext cx="3574800" cy="1620837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</p:txBody>
      </p:sp>
      <p:sp>
        <p:nvSpPr>
          <p:cNvPr id="8" name="Symbol zastępczy tekstu 3">
            <a:extLst>
              <a:ext uri="{FF2B5EF4-FFF2-40B4-BE49-F238E27FC236}">
                <a16:creationId xmlns:a16="http://schemas.microsoft.com/office/drawing/2014/main" id="{08649E06-C284-1F1B-F829-8E04F880B2C1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10063" y="3563586"/>
            <a:ext cx="3586162" cy="1620837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</p:txBody>
      </p:sp>
      <p:sp>
        <p:nvSpPr>
          <p:cNvPr id="13" name="Symbol zastępczy tekstu 3">
            <a:extLst>
              <a:ext uri="{FF2B5EF4-FFF2-40B4-BE49-F238E27FC236}">
                <a16:creationId xmlns:a16="http://schemas.microsoft.com/office/drawing/2014/main" id="{00A428F6-B2A8-D159-6BBE-2685DCF769C7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260013" y="3557236"/>
            <a:ext cx="3560512" cy="1620834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, </a:t>
            </a:r>
            <a:r>
              <a:rPr lang="pl-PL" dirty="0" err="1"/>
              <a:t>libero</a:t>
            </a:r>
            <a:r>
              <a:rPr lang="pl-PL" dirty="0"/>
              <a:t> dictum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,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Nulla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.</a:t>
            </a:r>
          </a:p>
        </p:txBody>
      </p:sp>
      <p:sp>
        <p:nvSpPr>
          <p:cNvPr id="20" name="Symbol zastępczy tekstu 3">
            <a:extLst>
              <a:ext uri="{FF2B5EF4-FFF2-40B4-BE49-F238E27FC236}">
                <a16:creationId xmlns:a16="http://schemas.microsoft.com/office/drawing/2014/main" id="{D4A6FEFA-DDAC-175D-2236-745B4E934E4C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371475" y="2984938"/>
            <a:ext cx="3574800" cy="374401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  <p:sp>
        <p:nvSpPr>
          <p:cNvPr id="21" name="Symbol zastępczy tekstu 3">
            <a:extLst>
              <a:ext uri="{FF2B5EF4-FFF2-40B4-BE49-F238E27FC236}">
                <a16:creationId xmlns:a16="http://schemas.microsoft.com/office/drawing/2014/main" id="{9F6EB42C-8493-2916-E0BA-25B96EFDE81F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310822" y="2984938"/>
            <a:ext cx="3574800" cy="374401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  <p:sp>
        <p:nvSpPr>
          <p:cNvPr id="22" name="Symbol zastępczy tekstu 3">
            <a:extLst>
              <a:ext uri="{FF2B5EF4-FFF2-40B4-BE49-F238E27FC236}">
                <a16:creationId xmlns:a16="http://schemas.microsoft.com/office/drawing/2014/main" id="{D0F565F1-46A0-2BE5-0A06-E02BD9BF0128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260013" y="2984938"/>
            <a:ext cx="3574800" cy="374401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  <p:sp>
        <p:nvSpPr>
          <p:cNvPr id="23" name="Symbol zastępczy numeru slajdu 5">
            <a:extLst>
              <a:ext uri="{FF2B5EF4-FFF2-40B4-BE49-F238E27FC236}">
                <a16:creationId xmlns:a16="http://schemas.microsoft.com/office/drawing/2014/main" id="{C312C199-B784-6EDD-D361-F6D3D7FFD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Symbol zastępczy obrazu 2">
            <a:extLst>
              <a:ext uri="{FF2B5EF4-FFF2-40B4-BE49-F238E27FC236}">
                <a16:creationId xmlns:a16="http://schemas.microsoft.com/office/drawing/2014/main" id="{092597FA-6AFA-9F0E-07F7-9962A070244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1474" y="1520824"/>
            <a:ext cx="1080000" cy="10800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</a:t>
            </a:r>
            <a:br>
              <a:rPr lang="pl-PL" dirty="0"/>
            </a:br>
            <a:r>
              <a:rPr lang="pl-PL" dirty="0"/>
              <a:t>obraz</a:t>
            </a:r>
          </a:p>
        </p:txBody>
      </p:sp>
      <p:sp>
        <p:nvSpPr>
          <p:cNvPr id="16" name="Symbol zastępczy obrazu 2">
            <a:extLst>
              <a:ext uri="{FF2B5EF4-FFF2-40B4-BE49-F238E27FC236}">
                <a16:creationId xmlns:a16="http://schemas.microsoft.com/office/drawing/2014/main" id="{CAA78312-883B-6B7D-8C1C-2C4FC38DA7AD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4295774" y="1520824"/>
            <a:ext cx="1080000" cy="10800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</a:t>
            </a:r>
            <a:br>
              <a:rPr lang="pl-PL" dirty="0"/>
            </a:br>
            <a:r>
              <a:rPr lang="pl-PL" dirty="0"/>
              <a:t>obraz</a:t>
            </a:r>
          </a:p>
        </p:txBody>
      </p:sp>
      <p:sp>
        <p:nvSpPr>
          <p:cNvPr id="24" name="Symbol zastępczy obrazu 2">
            <a:extLst>
              <a:ext uri="{FF2B5EF4-FFF2-40B4-BE49-F238E27FC236}">
                <a16:creationId xmlns:a16="http://schemas.microsoft.com/office/drawing/2014/main" id="{879BB210-74D1-F6C5-B4D6-E51F8ECF4F91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8260012" y="1520824"/>
            <a:ext cx="1080000" cy="10800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</a:t>
            </a:r>
            <a:br>
              <a:rPr lang="pl-PL" dirty="0"/>
            </a:br>
            <a:r>
              <a:rPr lang="pl-PL" dirty="0"/>
              <a:t>obraz</a:t>
            </a:r>
          </a:p>
        </p:txBody>
      </p:sp>
    </p:spTree>
    <p:extLst>
      <p:ext uri="{BB962C8B-B14F-4D97-AF65-F5344CB8AC3E}">
        <p14:creationId xmlns:p14="http://schemas.microsoft.com/office/powerpoint/2010/main" val="1282221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706" userDrawn="1">
          <p15:clr>
            <a:srgbClr val="FBAE40"/>
          </p15:clr>
        </p15:guide>
        <p15:guide id="3" pos="234" userDrawn="1">
          <p15:clr>
            <a:srgbClr val="FBAE40"/>
          </p15:clr>
        </p15:guide>
        <p15:guide id="4" pos="7446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3974" userDrawn="1">
          <p15:clr>
            <a:srgbClr val="FBAE40"/>
          </p15:clr>
        </p15:guide>
        <p15:guide id="8" pos="2479" userDrawn="1">
          <p15:clr>
            <a:srgbClr val="FBAE40"/>
          </p15:clr>
        </p15:guide>
        <p15:guide id="9" pos="5201" userDrawn="1">
          <p15:clr>
            <a:srgbClr val="FBAE40"/>
          </p15:clr>
        </p15:guide>
        <p15:guide id="10" orient="horz" pos="731" userDrawn="1">
          <p15:clr>
            <a:srgbClr val="FBAE40"/>
          </p15:clr>
        </p15:guide>
        <p15:guide id="11" pos="4974" userDrawn="1">
          <p15:clr>
            <a:srgbClr val="FBAE40"/>
          </p15:clr>
        </p15:guide>
        <p15:guide id="12" orient="horz" pos="95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Nagłówek H1 + 4 kolumny z ikon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BD9BEF6C-DF4A-7220-D62F-8BD2FE120DF9}"/>
              </a:ext>
            </a:extLst>
          </p:cNvPr>
          <p:cNvCxnSpPr/>
          <p:nvPr userDrawn="1"/>
        </p:nvCxnSpPr>
        <p:spPr>
          <a:xfrm>
            <a:off x="107950" y="-479864"/>
            <a:ext cx="12192000" cy="0"/>
          </a:xfrm>
          <a:prstGeom prst="line">
            <a:avLst/>
          </a:prstGeom>
          <a:ln>
            <a:solidFill>
              <a:srgbClr val="FF63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CCC2EECA-25A2-318B-DF81-6C0D19C8C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636"/>
            <a:ext cx="10515600" cy="6066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nagłówek H1</a:t>
            </a:r>
          </a:p>
        </p:txBody>
      </p:sp>
      <p:sp>
        <p:nvSpPr>
          <p:cNvPr id="23" name="Symbol zastępczy numeru slajdu 5">
            <a:extLst>
              <a:ext uri="{FF2B5EF4-FFF2-40B4-BE49-F238E27FC236}">
                <a16:creationId xmlns:a16="http://schemas.microsoft.com/office/drawing/2014/main" id="{C312C199-B784-6EDD-D361-F6D3D7FFD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537F02-4504-45D7-B2E9-E5A30D6561DC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33" name="Symbol zastępczy tekstu 3">
            <a:extLst>
              <a:ext uri="{FF2B5EF4-FFF2-40B4-BE49-F238E27FC236}">
                <a16:creationId xmlns:a16="http://schemas.microsoft.com/office/drawing/2014/main" id="{4E883065-5480-3D2C-F212-C444C480CB2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87843" y="4130486"/>
            <a:ext cx="2421114" cy="72061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</a:t>
            </a:r>
          </a:p>
        </p:txBody>
      </p:sp>
      <p:sp>
        <p:nvSpPr>
          <p:cNvPr id="34" name="Symbol zastępczy tekstu 3">
            <a:extLst>
              <a:ext uri="{FF2B5EF4-FFF2-40B4-BE49-F238E27FC236}">
                <a16:creationId xmlns:a16="http://schemas.microsoft.com/office/drawing/2014/main" id="{A74065E8-7C9E-462D-6429-97D93D48D49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747194" y="3756087"/>
            <a:ext cx="2302412" cy="37440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  <p:sp>
        <p:nvSpPr>
          <p:cNvPr id="36" name="Symbol zastępczy obrazu 2">
            <a:extLst>
              <a:ext uri="{FF2B5EF4-FFF2-40B4-BE49-F238E27FC236}">
                <a16:creationId xmlns:a16="http://schemas.microsoft.com/office/drawing/2014/main" id="{795B6B25-EA4C-30EB-CAE9-EA1DB831FDC2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1255543" y="2143286"/>
            <a:ext cx="1285714" cy="128571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</a:t>
            </a:r>
            <a:br>
              <a:rPr lang="pl-PL" dirty="0"/>
            </a:br>
            <a:r>
              <a:rPr lang="pl-PL" dirty="0"/>
              <a:t>obraz</a:t>
            </a:r>
          </a:p>
        </p:txBody>
      </p:sp>
      <p:sp>
        <p:nvSpPr>
          <p:cNvPr id="37" name="Symbol zastępczy tekstu 3">
            <a:extLst>
              <a:ext uri="{FF2B5EF4-FFF2-40B4-BE49-F238E27FC236}">
                <a16:creationId xmlns:a16="http://schemas.microsoft.com/office/drawing/2014/main" id="{FCB0A6BD-848F-A31C-A602-CAB7CBEA7008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3486243" y="4130486"/>
            <a:ext cx="2421114" cy="72061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</a:t>
            </a:r>
          </a:p>
        </p:txBody>
      </p:sp>
      <p:sp>
        <p:nvSpPr>
          <p:cNvPr id="38" name="Symbol zastępczy tekstu 3">
            <a:extLst>
              <a:ext uri="{FF2B5EF4-FFF2-40B4-BE49-F238E27FC236}">
                <a16:creationId xmlns:a16="http://schemas.microsoft.com/office/drawing/2014/main" id="{0835B206-2242-D189-A81A-96C5B9662F81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545594" y="3756087"/>
            <a:ext cx="2302412" cy="37440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  <p:sp>
        <p:nvSpPr>
          <p:cNvPr id="40" name="Symbol zastępczy obrazu 2">
            <a:extLst>
              <a:ext uri="{FF2B5EF4-FFF2-40B4-BE49-F238E27FC236}">
                <a16:creationId xmlns:a16="http://schemas.microsoft.com/office/drawing/2014/main" id="{4E9C5CE5-DB7A-E450-6ED2-FE7440AFF7D8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4053943" y="2143286"/>
            <a:ext cx="1285714" cy="128571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</a:t>
            </a:r>
            <a:br>
              <a:rPr lang="pl-PL" dirty="0"/>
            </a:br>
            <a:r>
              <a:rPr lang="pl-PL" dirty="0"/>
              <a:t>obraz</a:t>
            </a:r>
          </a:p>
        </p:txBody>
      </p:sp>
      <p:sp>
        <p:nvSpPr>
          <p:cNvPr id="41" name="Symbol zastępczy tekstu 3">
            <a:extLst>
              <a:ext uri="{FF2B5EF4-FFF2-40B4-BE49-F238E27FC236}">
                <a16:creationId xmlns:a16="http://schemas.microsoft.com/office/drawing/2014/main" id="{C0C40734-1738-92A7-D5D3-6AAFBB3B69B3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84643" y="4130486"/>
            <a:ext cx="2421114" cy="72061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</a:t>
            </a:r>
          </a:p>
        </p:txBody>
      </p:sp>
      <p:sp>
        <p:nvSpPr>
          <p:cNvPr id="42" name="Symbol zastępczy tekstu 3">
            <a:extLst>
              <a:ext uri="{FF2B5EF4-FFF2-40B4-BE49-F238E27FC236}">
                <a16:creationId xmlns:a16="http://schemas.microsoft.com/office/drawing/2014/main" id="{78E3FCF4-5114-2B99-0B15-AFA9B00FE2A2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6343994" y="3756086"/>
            <a:ext cx="2302412" cy="37440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  <p:sp>
        <p:nvSpPr>
          <p:cNvPr id="44" name="Symbol zastępczy obrazu 2">
            <a:extLst>
              <a:ext uri="{FF2B5EF4-FFF2-40B4-BE49-F238E27FC236}">
                <a16:creationId xmlns:a16="http://schemas.microsoft.com/office/drawing/2014/main" id="{0D6F3720-2B45-0CEA-4C2E-81ED1CA31F01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6852343" y="2143286"/>
            <a:ext cx="1285714" cy="128571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</a:t>
            </a:r>
            <a:br>
              <a:rPr lang="pl-PL" dirty="0"/>
            </a:br>
            <a:r>
              <a:rPr lang="pl-PL" dirty="0"/>
              <a:t>obraz</a:t>
            </a:r>
          </a:p>
        </p:txBody>
      </p:sp>
      <p:sp>
        <p:nvSpPr>
          <p:cNvPr id="45" name="Symbol zastępczy tekstu 3">
            <a:extLst>
              <a:ext uri="{FF2B5EF4-FFF2-40B4-BE49-F238E27FC236}">
                <a16:creationId xmlns:a16="http://schemas.microsoft.com/office/drawing/2014/main" id="{F2FAAC45-84F9-6130-09DD-6AA32BFF6F52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9083043" y="4130486"/>
            <a:ext cx="2421114" cy="72061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.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</a:t>
            </a:r>
          </a:p>
        </p:txBody>
      </p:sp>
      <p:sp>
        <p:nvSpPr>
          <p:cNvPr id="46" name="Symbol zastępczy tekstu 3">
            <a:extLst>
              <a:ext uri="{FF2B5EF4-FFF2-40B4-BE49-F238E27FC236}">
                <a16:creationId xmlns:a16="http://schemas.microsoft.com/office/drawing/2014/main" id="{B8C7ADC5-9B05-0606-340F-2CF8D3DC697D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9142394" y="3756085"/>
            <a:ext cx="2302412" cy="37440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  <p:sp>
        <p:nvSpPr>
          <p:cNvPr id="48" name="Symbol zastępczy obrazu 2">
            <a:extLst>
              <a:ext uri="{FF2B5EF4-FFF2-40B4-BE49-F238E27FC236}">
                <a16:creationId xmlns:a16="http://schemas.microsoft.com/office/drawing/2014/main" id="{9BE31E81-8A8E-38EF-98BE-EBDF855F2FF6}"/>
              </a:ext>
            </a:extLst>
          </p:cNvPr>
          <p:cNvSpPr>
            <a:spLocks noGrp="1"/>
          </p:cNvSpPr>
          <p:nvPr>
            <p:ph type="pic" idx="28" hasCustomPrompt="1"/>
          </p:nvPr>
        </p:nvSpPr>
        <p:spPr>
          <a:xfrm>
            <a:off x="9650743" y="2143286"/>
            <a:ext cx="1285714" cy="128571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Kliknij, aby</a:t>
            </a:r>
          </a:p>
          <a:p>
            <a:r>
              <a:rPr lang="pl-PL" dirty="0"/>
              <a:t>dodać</a:t>
            </a:r>
            <a:br>
              <a:rPr lang="pl-PL" dirty="0"/>
            </a:br>
            <a:r>
              <a:rPr lang="pl-PL" dirty="0"/>
              <a:t>obraz</a:t>
            </a:r>
          </a:p>
        </p:txBody>
      </p:sp>
    </p:spTree>
    <p:extLst>
      <p:ext uri="{BB962C8B-B14F-4D97-AF65-F5344CB8AC3E}">
        <p14:creationId xmlns:p14="http://schemas.microsoft.com/office/powerpoint/2010/main" val="759683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706" userDrawn="1">
          <p15:clr>
            <a:srgbClr val="FBAE40"/>
          </p15:clr>
        </p15:guide>
        <p15:guide id="3" pos="234" userDrawn="1">
          <p15:clr>
            <a:srgbClr val="FBAE40"/>
          </p15:clr>
        </p15:guide>
        <p15:guide id="4" pos="7446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3974" userDrawn="1">
          <p15:clr>
            <a:srgbClr val="FBAE40"/>
          </p15:clr>
        </p15:guide>
        <p15:guide id="8" pos="2479" userDrawn="1">
          <p15:clr>
            <a:srgbClr val="FBAE40"/>
          </p15:clr>
        </p15:guide>
        <p15:guide id="9" pos="5201" userDrawn="1">
          <p15:clr>
            <a:srgbClr val="FBAE40"/>
          </p15:clr>
        </p15:guide>
        <p15:guide id="10" orient="horz" pos="731" userDrawn="1">
          <p15:clr>
            <a:srgbClr val="FBAE40"/>
          </p15:clr>
        </p15:guide>
        <p15:guide id="11" pos="4974" userDrawn="1">
          <p15:clr>
            <a:srgbClr val="FBAE40"/>
          </p15:clr>
        </p15:guide>
        <p15:guide id="12" orient="horz" pos="95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sv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4.sv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7.sv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8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4.sv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 hidden="1">
            <a:extLst>
              <a:ext uri="{FF2B5EF4-FFF2-40B4-BE49-F238E27FC236}">
                <a16:creationId xmlns:a16="http://schemas.microsoft.com/office/drawing/2014/main" id="{521BEDB8-713C-6268-4E72-5E59DF480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6322" y="1284357"/>
            <a:ext cx="1799356" cy="1097262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B38D5E1-197B-0DB0-3F9D-81A8A868EC09}"/>
              </a:ext>
            </a:extLst>
          </p:cNvPr>
          <p:cNvSpPr txBox="1"/>
          <p:nvPr userDrawn="1"/>
        </p:nvSpPr>
        <p:spPr>
          <a:xfrm>
            <a:off x="5433960" y="6366589"/>
            <a:ext cx="132408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pl-P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Polska Spółka Gazownictwa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27CFE179-0332-EDB6-1986-67881EF2AC5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3000" y="1284357"/>
            <a:ext cx="2806000" cy="10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4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E1CB8A5E-EB8F-2EBF-F10A-6C67499963B1}"/>
              </a:ext>
            </a:extLst>
          </p:cNvPr>
          <p:cNvSpPr txBox="1"/>
          <p:nvPr userDrawn="1"/>
        </p:nvSpPr>
        <p:spPr>
          <a:xfrm>
            <a:off x="5433960" y="6366589"/>
            <a:ext cx="132408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pl-P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Polska Spółka Gazownictwa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5047C320-0D81-BF95-53EC-695F888A4F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3000" y="1284357"/>
            <a:ext cx="2806000" cy="10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48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pos="234" userDrawn="1">
          <p15:clr>
            <a:srgbClr val="F26B43"/>
          </p15:clr>
        </p15:guide>
        <p15:guide id="5" orient="horz" pos="232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  <p15:guide id="7" orient="horz" pos="395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A991B16-DE08-9916-731B-8373C85B99C9}"/>
              </a:ext>
            </a:extLst>
          </p:cNvPr>
          <p:cNvSpPr txBox="1"/>
          <p:nvPr userDrawn="1"/>
        </p:nvSpPr>
        <p:spPr>
          <a:xfrm>
            <a:off x="5433960" y="6366589"/>
            <a:ext cx="132408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pl-PL" sz="8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Polska Spółka Gazownictwa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CECA218B-0C95-6347-1ADF-3BD0909D03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3000" y="1284357"/>
            <a:ext cx="2806000" cy="1098000"/>
          </a:xfrm>
          <a:prstGeom prst="rect">
            <a:avLst/>
          </a:prstGeom>
        </p:spPr>
      </p:pic>
      <p:pic>
        <p:nvPicPr>
          <p:cNvPr id="3" name="Grafika 2" hidden="1">
            <a:extLst>
              <a:ext uri="{FF2B5EF4-FFF2-40B4-BE49-F238E27FC236}">
                <a16:creationId xmlns:a16="http://schemas.microsoft.com/office/drawing/2014/main" id="{B98D1C11-7775-B875-9A78-310DEC86D1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96322" y="1284357"/>
            <a:ext cx="1799356" cy="109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20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46">
          <p15:clr>
            <a:srgbClr val="F26B43"/>
          </p15:clr>
        </p15:guide>
        <p15:guide id="4" pos="234">
          <p15:clr>
            <a:srgbClr val="F26B43"/>
          </p15:clr>
        </p15:guide>
        <p15:guide id="5" orient="horz" pos="232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orient="horz" pos="395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7573D08-02E2-C5E3-0715-48314AD52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365125"/>
            <a:ext cx="10515600" cy="1325563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pl-PL" dirty="0"/>
              <a:t>Nagłówek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7DB065DC-31EA-CB58-C65A-2785BECD2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A553249-B60F-49A4-A5B2-744634845511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848BD4CA-61E7-AD82-3E38-32081C65CFD9}"/>
              </a:ext>
            </a:extLst>
          </p:cNvPr>
          <p:cNvGrpSpPr/>
          <p:nvPr userDrawn="1"/>
        </p:nvGrpSpPr>
        <p:grpSpPr>
          <a:xfrm>
            <a:off x="371475" y="6131287"/>
            <a:ext cx="360000" cy="360000"/>
            <a:chOff x="371475" y="6124575"/>
            <a:chExt cx="365125" cy="365125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0BAE5EE5-BFD6-441A-6B5C-A7154EB92C36}"/>
                </a:ext>
              </a:extLst>
            </p:cNvPr>
            <p:cNvSpPr/>
            <p:nvPr userDrawn="1"/>
          </p:nvSpPr>
          <p:spPr>
            <a:xfrm>
              <a:off x="371475" y="6124575"/>
              <a:ext cx="365125" cy="365125"/>
            </a:xfrm>
            <a:prstGeom prst="rect">
              <a:avLst/>
            </a:prstGeom>
            <a:solidFill>
              <a:srgbClr val="FF63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5" name="Grafika 4">
              <a:extLst>
                <a:ext uri="{FF2B5EF4-FFF2-40B4-BE49-F238E27FC236}">
                  <a16:creationId xmlns:a16="http://schemas.microsoft.com/office/drawing/2014/main" id="{989BBDE0-9101-10FC-880F-1B47AD239A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92973" y="6193928"/>
              <a:ext cx="122128" cy="226417"/>
            </a:xfrm>
            <a:prstGeom prst="rect">
              <a:avLst/>
            </a:prstGeom>
          </p:spPr>
        </p:pic>
      </p:grp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E0F9308-40A1-E7D8-BE33-B67D2BD35030}"/>
              </a:ext>
            </a:extLst>
          </p:cNvPr>
          <p:cNvSpPr txBox="1"/>
          <p:nvPr userDrawn="1"/>
        </p:nvSpPr>
        <p:spPr>
          <a:xfrm>
            <a:off x="795519" y="6247168"/>
            <a:ext cx="129522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l-P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Polska Spółka Gazownictwa</a:t>
            </a:r>
          </a:p>
        </p:txBody>
      </p:sp>
    </p:spTree>
    <p:extLst>
      <p:ext uri="{BB962C8B-B14F-4D97-AF65-F5344CB8AC3E}">
        <p14:creationId xmlns:p14="http://schemas.microsoft.com/office/powerpoint/2010/main" val="382444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80" r:id="rId6"/>
    <p:sldLayoutId id="2147483676" r:id="rId7"/>
    <p:sldLayoutId id="2147483677" r:id="rId8"/>
    <p:sldLayoutId id="2147483678" r:id="rId9"/>
    <p:sldLayoutId id="2147483675" r:id="rId10"/>
    <p:sldLayoutId id="214748367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pos="234" userDrawn="1">
          <p15:clr>
            <a:srgbClr val="F26B43"/>
          </p15:clr>
        </p15:guide>
        <p15:guide id="5" orient="horz" pos="232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  <p15:guide id="7" orient="horz" pos="3952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7573D08-02E2-C5E3-0715-48314AD52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365125"/>
            <a:ext cx="10515600" cy="1325563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pl-PL" dirty="0"/>
              <a:t>Nagłówek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7DB065DC-31EA-CB58-C65A-2785BECD2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A553249-B60F-49A4-A5B2-744634845511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848BD4CA-61E7-AD82-3E38-32081C65CFD9}"/>
              </a:ext>
            </a:extLst>
          </p:cNvPr>
          <p:cNvGrpSpPr/>
          <p:nvPr userDrawn="1"/>
        </p:nvGrpSpPr>
        <p:grpSpPr>
          <a:xfrm>
            <a:off x="371475" y="6131287"/>
            <a:ext cx="360000" cy="360000"/>
            <a:chOff x="371475" y="6124575"/>
            <a:chExt cx="365125" cy="365125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0BAE5EE5-BFD6-441A-6B5C-A7154EB92C36}"/>
                </a:ext>
              </a:extLst>
            </p:cNvPr>
            <p:cNvSpPr/>
            <p:nvPr userDrawn="1"/>
          </p:nvSpPr>
          <p:spPr>
            <a:xfrm>
              <a:off x="371475" y="6124575"/>
              <a:ext cx="365125" cy="36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5" name="Grafika 4">
              <a:extLst>
                <a:ext uri="{FF2B5EF4-FFF2-40B4-BE49-F238E27FC236}">
                  <a16:creationId xmlns:a16="http://schemas.microsoft.com/office/drawing/2014/main" id="{989BBDE0-9101-10FC-880F-1B47AD239A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92973" y="6193928"/>
              <a:ext cx="122128" cy="226417"/>
            </a:xfrm>
            <a:prstGeom prst="rect">
              <a:avLst/>
            </a:prstGeom>
          </p:spPr>
        </p:pic>
      </p:grp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E0F9308-40A1-E7D8-BE33-B67D2BD35030}"/>
              </a:ext>
            </a:extLst>
          </p:cNvPr>
          <p:cNvSpPr txBox="1"/>
          <p:nvPr userDrawn="1"/>
        </p:nvSpPr>
        <p:spPr>
          <a:xfrm>
            <a:off x="795519" y="6247168"/>
            <a:ext cx="129522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l-P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Polska Spółka Gazownictwa</a:t>
            </a:r>
          </a:p>
        </p:txBody>
      </p:sp>
    </p:spTree>
    <p:extLst>
      <p:ext uri="{BB962C8B-B14F-4D97-AF65-F5344CB8AC3E}">
        <p14:creationId xmlns:p14="http://schemas.microsoft.com/office/powerpoint/2010/main" val="201218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8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pos="234" userDrawn="1">
          <p15:clr>
            <a:srgbClr val="F26B43"/>
          </p15:clr>
        </p15:guide>
        <p15:guide id="5" orient="horz" pos="232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  <p15:guide id="7" orient="horz" pos="3952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7573D08-02E2-C5E3-0715-48314AD52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365125"/>
            <a:ext cx="10515600" cy="1325563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pl-PL" dirty="0"/>
              <a:t>Nagłówek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7DB065DC-31EA-CB58-C65A-2785BECD2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126162"/>
            <a:ext cx="27432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A553249-B60F-49A4-A5B2-744634845511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848BD4CA-61E7-AD82-3E38-32081C65CFD9}"/>
              </a:ext>
            </a:extLst>
          </p:cNvPr>
          <p:cNvGrpSpPr/>
          <p:nvPr userDrawn="1"/>
        </p:nvGrpSpPr>
        <p:grpSpPr>
          <a:xfrm>
            <a:off x="371475" y="6131287"/>
            <a:ext cx="360000" cy="360000"/>
            <a:chOff x="371475" y="6124575"/>
            <a:chExt cx="365125" cy="365125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0BAE5EE5-BFD6-441A-6B5C-A7154EB92C36}"/>
                </a:ext>
              </a:extLst>
            </p:cNvPr>
            <p:cNvSpPr/>
            <p:nvPr userDrawn="1"/>
          </p:nvSpPr>
          <p:spPr>
            <a:xfrm>
              <a:off x="371475" y="6124575"/>
              <a:ext cx="365125" cy="365125"/>
            </a:xfrm>
            <a:prstGeom prst="rect">
              <a:avLst/>
            </a:prstGeom>
            <a:solidFill>
              <a:srgbClr val="FF63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5" name="Grafika 4">
              <a:extLst>
                <a:ext uri="{FF2B5EF4-FFF2-40B4-BE49-F238E27FC236}">
                  <a16:creationId xmlns:a16="http://schemas.microsoft.com/office/drawing/2014/main" id="{989BBDE0-9101-10FC-880F-1B47AD239A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92973" y="6193928"/>
              <a:ext cx="122128" cy="226417"/>
            </a:xfrm>
            <a:prstGeom prst="rect">
              <a:avLst/>
            </a:prstGeom>
          </p:spPr>
        </p:pic>
      </p:grp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E0F9308-40A1-E7D8-BE33-B67D2BD35030}"/>
              </a:ext>
            </a:extLst>
          </p:cNvPr>
          <p:cNvSpPr txBox="1"/>
          <p:nvPr userDrawn="1"/>
        </p:nvSpPr>
        <p:spPr>
          <a:xfrm>
            <a:off x="795519" y="6247168"/>
            <a:ext cx="129522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l-PL" sz="8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Polska Spółka Gazownictwa</a:t>
            </a:r>
          </a:p>
        </p:txBody>
      </p:sp>
    </p:spTree>
    <p:extLst>
      <p:ext uri="{BB962C8B-B14F-4D97-AF65-F5344CB8AC3E}">
        <p14:creationId xmlns:p14="http://schemas.microsoft.com/office/powerpoint/2010/main" val="400574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27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464E5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pos="234" userDrawn="1">
          <p15:clr>
            <a:srgbClr val="F26B43"/>
          </p15:clr>
        </p15:guide>
        <p15:guide id="5" orient="horz" pos="232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  <p15:guide id="7" orient="horz" pos="39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mailto:zlecenia.krosno@psgaz.pl" TargetMode="Externa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portal.psgaz.pl/obszary/oir/DokumentyOpublikowane/Katalog%20produkt%C3%B3w/Katalog%20Produkt%C3%B3w%20OIR_Wydanie%20II.pdf" TargetMode="Externa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>
            <a:extLst>
              <a:ext uri="{FF2B5EF4-FFF2-40B4-BE49-F238E27FC236}">
                <a16:creationId xmlns:a16="http://schemas.microsoft.com/office/drawing/2014/main" id="{EF60BF72-18A0-FC83-4CD2-C28469ADFA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Oddział Inwestycyjno-Remontowy w Krośnie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0FE8201-90D4-3DB9-736E-397995FED9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l-PL" dirty="0"/>
              <a:t>Data: 08.05.2026 r.</a:t>
            </a:r>
          </a:p>
          <a:p>
            <a:endParaRPr lang="pl-PL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A941F8E8-1509-C2BE-0DBF-A612A9F743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l-PL" dirty="0"/>
              <a:t>Rafał Głuszak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B01A007-2D40-5B7C-BB67-F321C3F9313D}"/>
              </a:ext>
            </a:extLst>
          </p:cNvPr>
          <p:cNvSpPr txBox="1"/>
          <p:nvPr/>
        </p:nvSpPr>
        <p:spPr>
          <a:xfrm>
            <a:off x="3912709" y="4192079"/>
            <a:ext cx="470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Spotkanie z Wykonawcami w OZG w Jasło.</a:t>
            </a:r>
          </a:p>
        </p:txBody>
      </p:sp>
    </p:spTree>
    <p:extLst>
      <p:ext uri="{BB962C8B-B14F-4D97-AF65-F5344CB8AC3E}">
        <p14:creationId xmlns:p14="http://schemas.microsoft.com/office/powerpoint/2010/main" val="522614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F4ADA-24AE-C49F-B90C-130DFED52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7F71723B-BC25-AC0B-5BD7-83DBA7707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509" y="374192"/>
            <a:ext cx="9536981" cy="606614"/>
          </a:xfrm>
        </p:spPr>
        <p:txBody>
          <a:bodyPr>
            <a:normAutofit/>
          </a:bodyPr>
          <a:lstStyle/>
          <a:p>
            <a:pPr algn="ctr"/>
            <a:r>
              <a:rPr lang="pl-PL" spc="300" dirty="0">
                <a:solidFill>
                  <a:srgbClr val="FF6309"/>
                </a:solidFill>
              </a:rPr>
              <a:t>PRODUKCJA WARSZTATOWA</a:t>
            </a:r>
            <a:endParaRPr lang="pl-PL" dirty="0">
              <a:solidFill>
                <a:srgbClr val="FF6309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0860D81-9EA7-6CC0-AD47-4A64DA0576BC}"/>
              </a:ext>
            </a:extLst>
          </p:cNvPr>
          <p:cNvSpPr txBox="1"/>
          <p:nvPr/>
        </p:nvSpPr>
        <p:spPr>
          <a:xfrm>
            <a:off x="686414" y="954657"/>
            <a:ext cx="620609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4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OIR w Krośnie chcąc przybliżyć ofertę w zakresie wyrobów produkowanych w ramach swojej działalności, przygotował </a:t>
            </a:r>
            <a:r>
              <a:rPr lang="pl-PL" sz="1400" b="1" dirty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Katalog produktów</a:t>
            </a:r>
            <a:r>
              <a:rPr lang="pl-PL" sz="14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pl-PL" sz="1400" dirty="0">
              <a:solidFill>
                <a:srgbClr val="464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4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celu usystematyzowania danych wyroby zostały pogrupowane kategoriami:</a:t>
            </a:r>
          </a:p>
          <a:p>
            <a:pPr algn="just"/>
            <a:r>
              <a:rPr lang="pl-PL" sz="1400" b="1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Sekcja A </a:t>
            </a:r>
            <a:r>
              <a:rPr lang="pl-PL" sz="14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Stacje, zespoły, punkty gazowe</a:t>
            </a:r>
          </a:p>
          <a:p>
            <a:pPr algn="just"/>
            <a:r>
              <a:rPr lang="pl-PL" sz="1400" b="1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Sekcja B </a:t>
            </a:r>
            <a:r>
              <a:rPr lang="pl-PL" sz="14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Elementy stacji, zespołów, punktów gazowych</a:t>
            </a:r>
          </a:p>
          <a:p>
            <a:pPr algn="just"/>
            <a:r>
              <a:rPr lang="pl-PL" sz="1400" b="1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Sekcja C </a:t>
            </a:r>
            <a:r>
              <a:rPr lang="pl-PL" sz="14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Elementy sieci gazowej</a:t>
            </a:r>
          </a:p>
          <a:p>
            <a:pPr algn="just"/>
            <a:r>
              <a:rPr lang="pl-PL" sz="1400" b="1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Sekcja D </a:t>
            </a:r>
            <a:r>
              <a:rPr lang="pl-PL" sz="14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Drobne elementy</a:t>
            </a:r>
          </a:p>
          <a:p>
            <a:pPr algn="just"/>
            <a:r>
              <a:rPr lang="pl-PL" sz="1400" b="1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Sekcja E </a:t>
            </a:r>
            <a:r>
              <a:rPr lang="pl-PL" sz="14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Inne</a:t>
            </a:r>
          </a:p>
          <a:p>
            <a:pPr algn="just"/>
            <a:endParaRPr lang="pl-PL" sz="1400" dirty="0">
              <a:solidFill>
                <a:srgbClr val="464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4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Przedmiotowy Katalog nie wyczerpuje zakresu realizowanej produkcji, </a:t>
            </a:r>
            <a:br>
              <a:rPr lang="pl-PL" sz="14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poza wyszczególnionymi wyrobami OIR w Krośnie realizuje wykonania indywidualne.</a:t>
            </a:r>
          </a:p>
          <a:p>
            <a:pPr algn="just"/>
            <a:endParaRPr lang="pl-PL" sz="1400" dirty="0">
              <a:solidFill>
                <a:srgbClr val="464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4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Zachęcamy do zapoznania się z ofertą produkcyjną OIR w Krośnie.</a:t>
            </a:r>
          </a:p>
          <a:p>
            <a:pPr algn="just"/>
            <a:r>
              <a:rPr lang="pl-PL" sz="14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Zapytania należy składać na dedykowany adres e-mail: </a:t>
            </a:r>
            <a:r>
              <a:rPr lang="pl-PL" sz="1400" dirty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zlecenia.krosno@psgaz.pl</a:t>
            </a:r>
            <a:r>
              <a:rPr lang="pl-PL" sz="14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pl-PL" sz="1400" dirty="0">
              <a:solidFill>
                <a:srgbClr val="464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l-PL" sz="1400" dirty="0">
              <a:solidFill>
                <a:srgbClr val="464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664B819-AE21-7C7B-D9EF-2EFD06001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337" y="980806"/>
            <a:ext cx="3792747" cy="5400675"/>
          </a:xfrm>
          <a:prstGeom prst="rect">
            <a:avLst/>
          </a:prstGeom>
          <a:ln w="38100">
            <a:solidFill>
              <a:srgbClr val="464E52"/>
            </a:solidFill>
          </a:ln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2D3847BE-7D60-FB57-94A8-6BC0140C4041}"/>
              </a:ext>
            </a:extLst>
          </p:cNvPr>
          <p:cNvGrpSpPr/>
          <p:nvPr/>
        </p:nvGrpSpPr>
        <p:grpSpPr>
          <a:xfrm>
            <a:off x="785792" y="5177606"/>
            <a:ext cx="3080049" cy="695066"/>
            <a:chOff x="785792" y="5177606"/>
            <a:chExt cx="3080049" cy="695066"/>
          </a:xfrm>
        </p:grpSpPr>
        <p:pic>
          <p:nvPicPr>
            <p:cNvPr id="4" name="Obraz 3" descr="Obraz zawierający symbol, zrzut ekranu, Symetria, logo&#10;&#10;Zawartość wygenerowana przez AI może być niepoprawna.">
              <a:extLst>
                <a:ext uri="{FF2B5EF4-FFF2-40B4-BE49-F238E27FC236}">
                  <a16:creationId xmlns:a16="http://schemas.microsoft.com/office/drawing/2014/main" id="{857F58B3-60BE-887D-2A97-C52217A8B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792" y="5177606"/>
              <a:ext cx="615982" cy="609631"/>
            </a:xfrm>
            <a:prstGeom prst="rect">
              <a:avLst/>
            </a:prstGeom>
          </p:spPr>
        </p:pic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4EDB5273-6945-4D94-4122-1B62FBC01CA0}"/>
                </a:ext>
              </a:extLst>
            </p:cNvPr>
            <p:cNvSpPr txBox="1"/>
            <p:nvPr/>
          </p:nvSpPr>
          <p:spPr>
            <a:xfrm>
              <a:off x="1401774" y="5534118"/>
              <a:ext cx="24640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Katalog produktów</a:t>
              </a:r>
              <a:endParaRPr lang="pl-PL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516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5A1E9E-D452-087A-F53E-CC60C5C3D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075" y="735444"/>
            <a:ext cx="6131195" cy="1103363"/>
          </a:xfrm>
        </p:spPr>
        <p:txBody>
          <a:bodyPr>
            <a:normAutofit/>
          </a:bodyPr>
          <a:lstStyle/>
          <a:p>
            <a:r>
              <a:rPr lang="pl-PL" spc="300" dirty="0">
                <a:solidFill>
                  <a:srgbClr val="FF6309"/>
                </a:solidFill>
              </a:rPr>
              <a:t>BADANIA</a:t>
            </a:r>
            <a:br>
              <a:rPr lang="pl-PL" spc="300" dirty="0">
                <a:solidFill>
                  <a:srgbClr val="FF6309"/>
                </a:solidFill>
              </a:rPr>
            </a:br>
            <a:r>
              <a:rPr lang="pl-PL" spc="300" dirty="0">
                <a:solidFill>
                  <a:srgbClr val="FF6309"/>
                </a:solidFill>
              </a:rPr>
              <a:t>DIELEKTRYCZNE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1252B2A0-88B0-1819-2BD6-4C22D5D53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6075" y="1838808"/>
            <a:ext cx="5546099" cy="3526822"/>
          </a:xfrm>
          <a:noFill/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spcBef>
                <a:spcPts val="1800"/>
              </a:spcBef>
              <a:buClr>
                <a:srgbClr val="FF6309"/>
              </a:buClr>
              <a:buFont typeface="Arial" panose="020B0604020202020204" pitchFamily="34" charset="0"/>
              <a:buChar char="•"/>
            </a:pPr>
            <a:r>
              <a:rPr lang="pl-PL" sz="1600" dirty="0"/>
              <a:t>OIR w Krośnie od stycznia br. odpowiada za kontrolę urządzeń elektroizolacyjnych wykorzystywanych w OZG.</a:t>
            </a:r>
          </a:p>
          <a:p>
            <a:pPr marL="285750" indent="-285750">
              <a:spcBef>
                <a:spcPts val="1800"/>
              </a:spcBef>
              <a:buClr>
                <a:srgbClr val="FF6309"/>
              </a:buClr>
              <a:buFont typeface="Arial" panose="020B0604020202020204" pitchFamily="34" charset="0"/>
              <a:buChar char="•"/>
            </a:pPr>
            <a:r>
              <a:rPr lang="pl-PL" sz="1600" dirty="0"/>
              <a:t>Najczęściej do badań kierowane są środki ochrony indywidualnej, takie jak obuwie i rękawice </a:t>
            </a:r>
            <a:br>
              <a:rPr lang="pl-PL" sz="1600" dirty="0"/>
            </a:br>
            <a:r>
              <a:rPr lang="pl-PL" sz="1600" dirty="0"/>
              <a:t>(ok. 90% wszystkich badań).</a:t>
            </a:r>
          </a:p>
          <a:p>
            <a:pPr marL="285750" indent="-285750">
              <a:spcBef>
                <a:spcPts val="1800"/>
              </a:spcBef>
              <a:buClr>
                <a:srgbClr val="FF6309"/>
              </a:buClr>
              <a:buFont typeface="Arial" panose="020B0604020202020204" pitchFamily="34" charset="0"/>
              <a:buChar char="•"/>
            </a:pPr>
            <a:r>
              <a:rPr lang="pl-PL" sz="1600" dirty="0"/>
              <a:t>W I kwartale 2026 r. przeprowadzono 3000 badań dielektrycznych.</a:t>
            </a:r>
          </a:p>
          <a:p>
            <a:pPr marL="285750" indent="-285750">
              <a:spcBef>
                <a:spcPts val="1800"/>
              </a:spcBef>
              <a:buClr>
                <a:srgbClr val="FF6309"/>
              </a:buClr>
              <a:buFont typeface="Arial" panose="020B0604020202020204" pitchFamily="34" charset="0"/>
              <a:buChar char="•"/>
            </a:pPr>
            <a:r>
              <a:rPr lang="pl-PL" sz="1600" dirty="0"/>
              <a:t>Zapytania dot. przeprowadzenia badań okresowych ochronnego sprzętu elektroizolacyjnego prosimy kierować </a:t>
            </a:r>
            <a:br>
              <a:rPr lang="pl-PL" sz="1600" dirty="0"/>
            </a:br>
            <a:r>
              <a:rPr lang="pl-PL" sz="1600" dirty="0"/>
              <a:t>na adres: </a:t>
            </a:r>
            <a:r>
              <a:rPr lang="pl-PL" sz="1600" dirty="0">
                <a:solidFill>
                  <a:srgbClr val="FF6309"/>
                </a:solidFill>
              </a:rPr>
              <a:t>dielektryka@psgaz.pl</a:t>
            </a:r>
          </a:p>
        </p:txBody>
      </p:sp>
      <p:pic>
        <p:nvPicPr>
          <p:cNvPr id="14" name="Picture 110">
            <a:extLst>
              <a:ext uri="{FF2B5EF4-FFF2-40B4-BE49-F238E27FC236}">
                <a16:creationId xmlns:a16="http://schemas.microsoft.com/office/drawing/2014/main" id="{FC143897-B048-0920-FCC0-256317F64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r="9189"/>
          <a:stretch/>
        </p:blipFill>
        <p:spPr>
          <a:xfrm>
            <a:off x="7316496" y="367722"/>
            <a:ext cx="4316728" cy="61225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1020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273ED63-1656-905C-9CF6-990959304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7F02-4504-45D7-B2E9-E5A30D6561DC}" type="slidenum">
              <a:rPr lang="pl-PL" smtClean="0"/>
              <a:pPr/>
              <a:t>12</a:t>
            </a:fld>
            <a:endParaRPr lang="pl-PL" dirty="0"/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5C39CE95-4F9B-0B06-803C-E0BD586873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8109393"/>
              </p:ext>
            </p:extLst>
          </p:nvPr>
        </p:nvGraphicFramePr>
        <p:xfrm>
          <a:off x="1817695" y="1187570"/>
          <a:ext cx="10286297" cy="4098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5227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>
            <a:extLst>
              <a:ext uri="{FF2B5EF4-FFF2-40B4-BE49-F238E27FC236}">
                <a16:creationId xmlns:a16="http://schemas.microsoft.com/office/drawing/2014/main" id="{EBA2908C-0B78-99D0-23FC-B4C88B6E8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92351"/>
            <a:ext cx="9144000" cy="790133"/>
          </a:xfrm>
        </p:spPr>
        <p:txBody>
          <a:bodyPr/>
          <a:lstStyle/>
          <a:p>
            <a:r>
              <a:rPr lang="pl-PL" dirty="0"/>
              <a:t>Dziękujemy za uwagę!</a:t>
            </a:r>
          </a:p>
        </p:txBody>
      </p:sp>
    </p:spTree>
    <p:extLst>
      <p:ext uri="{BB962C8B-B14F-4D97-AF65-F5344CB8AC3E}">
        <p14:creationId xmlns:p14="http://schemas.microsoft.com/office/powerpoint/2010/main" val="1710792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444FD-C036-4934-80FC-FFEDB69CF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12ED1509-622A-D829-1313-D7F0B3E9B7E9}"/>
              </a:ext>
            </a:extLst>
          </p:cNvPr>
          <p:cNvSpPr/>
          <p:nvPr/>
        </p:nvSpPr>
        <p:spPr>
          <a:xfrm>
            <a:off x="0" y="0"/>
            <a:ext cx="5876818" cy="6858000"/>
          </a:xfrm>
          <a:prstGeom prst="rect">
            <a:avLst/>
          </a:prstGeom>
          <a:blipFill>
            <a:blip r:embed="rId2">
              <a:alphaModFix amt="1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A35D173-B696-31FE-13C2-F01A4DBDD486}"/>
              </a:ext>
            </a:extLst>
          </p:cNvPr>
          <p:cNvSpPr txBox="1"/>
          <p:nvPr/>
        </p:nvSpPr>
        <p:spPr>
          <a:xfrm>
            <a:off x="6315184" y="1053001"/>
            <a:ext cx="5286623" cy="38554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defRPr sz="1100">
                <a:solidFill>
                  <a:srgbClr val="FFBA9F"/>
                </a:solidFill>
                <a:latin typeface="Inter"/>
                <a:ea typeface="Inter"/>
                <a:cs typeface="Inter"/>
                <a:sym typeface="Inter"/>
              </a:defRPr>
            </a:pPr>
            <a:r>
              <a:rPr lang="pl-PL" sz="2800" b="1" spc="300" dirty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WPROWADZENIE</a:t>
            </a:r>
          </a:p>
          <a:p>
            <a:pPr algn="just">
              <a:spcBef>
                <a:spcPts val="1800"/>
              </a:spcBef>
              <a:defRPr sz="1100">
                <a:solidFill>
                  <a:srgbClr val="FFBA9F"/>
                </a:solidFill>
                <a:latin typeface="Inter"/>
                <a:ea typeface="Inter"/>
                <a:cs typeface="Inter"/>
                <a:sym typeface="Inter"/>
              </a:defRPr>
            </a:pPr>
            <a:endParaRPr lang="pl-PL" sz="1200" dirty="0">
              <a:solidFill>
                <a:srgbClr val="464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800"/>
              </a:spcBef>
              <a:defRPr sz="1100">
                <a:solidFill>
                  <a:srgbClr val="FFBA9F"/>
                </a:solidFill>
                <a:latin typeface="Inter"/>
                <a:ea typeface="Inter"/>
                <a:cs typeface="Inter"/>
                <a:sym typeface="Inter"/>
              </a:defRPr>
            </a:pPr>
            <a:r>
              <a:rPr lang="pl-PL" sz="12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Polska Spółka Gazownictwa sp. z o.o. działa w strukturze wielooddziałowej: Oddział Wsparcia w Warszawie, </a:t>
            </a:r>
            <a:r>
              <a:rPr lang="pl-PL" sz="1200" b="1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Oddział Inwestycyjno-Remontowy </a:t>
            </a:r>
            <a:br>
              <a:rPr lang="pl-PL" sz="1200" b="1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200" b="1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Krośnie </a:t>
            </a:r>
            <a:r>
              <a:rPr lang="pl-PL" sz="12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17 Oddziałów Zakładów Gazowniczych.</a:t>
            </a:r>
          </a:p>
          <a:p>
            <a:pPr algn="just">
              <a:spcBef>
                <a:spcPts val="1200"/>
              </a:spcBef>
              <a:defRPr sz="1100">
                <a:solidFill>
                  <a:srgbClr val="FFBA9F"/>
                </a:solidFill>
                <a:latin typeface="Inter"/>
                <a:ea typeface="Inter"/>
                <a:cs typeface="Inter"/>
                <a:sym typeface="Inter"/>
              </a:defRPr>
            </a:pPr>
            <a:r>
              <a:rPr lang="pl-PL" sz="12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Oddział Wsparcia wspiera strategiczne zarządzanie Spółką oraz podejmuje działania w celu stworzenia optymalnych warunków funkcjonowania Spółki. </a:t>
            </a:r>
          </a:p>
          <a:p>
            <a:pPr algn="just">
              <a:spcBef>
                <a:spcPts val="1200"/>
              </a:spcBef>
              <a:defRPr sz="1100">
                <a:solidFill>
                  <a:srgbClr val="FFBA9F"/>
                </a:solidFill>
                <a:latin typeface="Inter"/>
                <a:ea typeface="Inter"/>
                <a:cs typeface="Inter"/>
                <a:sym typeface="Inter"/>
              </a:defRPr>
            </a:pPr>
            <a:r>
              <a:rPr lang="pl-PL" sz="12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Oddziały Zakłady Gazownicze realizują cele w zakresie dystrybucji gazu oraz eksploatacji i rozbudowy sieci gazowej na wyznaczonym obszarze.</a:t>
            </a:r>
          </a:p>
          <a:p>
            <a:pPr algn="just">
              <a:spcBef>
                <a:spcPts val="1200"/>
              </a:spcBef>
              <a:defRPr sz="1100">
                <a:solidFill>
                  <a:srgbClr val="FFBA9F"/>
                </a:solidFill>
                <a:latin typeface="Inter"/>
                <a:ea typeface="Inter"/>
                <a:cs typeface="Inter"/>
                <a:sym typeface="Inter"/>
              </a:defRPr>
            </a:pPr>
            <a:r>
              <a:rPr lang="pl-PL" sz="1200" b="1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Rolą Oddziału Inwestycyjno-Remontowego w Krośnie jest wsparcie Oddziałów Zakładów Gazowniczych w obszarze rozbudowy </a:t>
            </a:r>
            <a:br>
              <a:rPr lang="pl-PL" sz="1200" b="1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200" b="1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modernizacji sieci gazowej poprzez wykonawstwo inwestycji, współpracę z podmiotami zewnętrznymi oraz dostarczanie produkowanych elementów infrastruktury gazowej</a:t>
            </a:r>
            <a:r>
              <a:rPr lang="pl-PL" sz="12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Obraz — symbol zastępczy 5">
            <a:extLst>
              <a:ext uri="{FF2B5EF4-FFF2-40B4-BE49-F238E27FC236}">
                <a16:creationId xmlns:a16="http://schemas.microsoft.com/office/drawing/2014/main" id="{D07A0EE5-4B98-953E-11FF-0BB518FDE2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1804" y="1053000"/>
            <a:ext cx="5133210" cy="462803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690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4F6A6-23E5-1980-FFDE-F0A9D8C0D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AE8BAB4-F0D8-422A-E967-8DEC81483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3429000"/>
            <a:ext cx="5117575" cy="231631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pl-PL" dirty="0"/>
              <a:t>Oddział w Krośnie jest jedyną jednostką PSG posiadającą kompetencje w obszarze budowy infrastruktury gazowej </a:t>
            </a:r>
            <a:br>
              <a:rPr lang="pl-PL" dirty="0"/>
            </a:br>
            <a:r>
              <a:rPr lang="pl-PL" dirty="0"/>
              <a:t>(PE i stal) w każdym zakresie ciśnień, a także zakład produkcyjny, w tym nowoczesną linie technologiczną </a:t>
            </a:r>
            <a:br>
              <a:rPr lang="pl-PL" dirty="0"/>
            </a:br>
            <a:r>
              <a:rPr lang="pl-PL" dirty="0"/>
              <a:t>do produkcji plomb do gazomierzy.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72AE0273-E6A7-CD42-AFF8-F2B34E2A2FA8}"/>
              </a:ext>
            </a:extLst>
          </p:cNvPr>
          <p:cNvCxnSpPr>
            <a:cxnSpLocks/>
          </p:cNvCxnSpPr>
          <p:nvPr/>
        </p:nvCxnSpPr>
        <p:spPr>
          <a:xfrm>
            <a:off x="5670503" y="3155345"/>
            <a:ext cx="0" cy="211181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CD60B92A-A7BE-8481-8945-C9612F44AD76}"/>
              </a:ext>
            </a:extLst>
          </p:cNvPr>
          <p:cNvSpPr txBox="1">
            <a:spLocks/>
          </p:cNvSpPr>
          <p:nvPr/>
        </p:nvSpPr>
        <p:spPr>
          <a:xfrm>
            <a:off x="1180891" y="3429000"/>
            <a:ext cx="4007457" cy="231631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464E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pl-PL" dirty="0"/>
              <a:t>Realizuje zadania w zakresie prac inwestycyjnych </a:t>
            </a:r>
            <a:br>
              <a:rPr lang="pl-PL" dirty="0"/>
            </a:br>
            <a:r>
              <a:rPr lang="pl-PL" dirty="0"/>
              <a:t>i remontowych sieci gazowej, </a:t>
            </a:r>
            <a:br>
              <a:rPr lang="pl-PL" dirty="0"/>
            </a:br>
            <a:r>
              <a:rPr lang="pl-PL" dirty="0"/>
              <a:t>prac specjalistycznych, produkcji elementów infrastruktury gazowej i badań dielektrycznych.</a:t>
            </a:r>
          </a:p>
          <a:p>
            <a:pPr algn="r">
              <a:lnSpc>
                <a:spcPct val="150000"/>
              </a:lnSpc>
            </a:pPr>
            <a:endParaRPr lang="pl-PL" dirty="0"/>
          </a:p>
          <a:p>
            <a:pPr algn="r">
              <a:lnSpc>
                <a:spcPct val="150000"/>
              </a:lnSpc>
            </a:pPr>
            <a:r>
              <a:rPr lang="pl-PL" dirty="0"/>
              <a:t> 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F891DCC9-2F1A-1916-2013-453771C796C4}"/>
              </a:ext>
            </a:extLst>
          </p:cNvPr>
          <p:cNvSpPr txBox="1"/>
          <p:nvPr/>
        </p:nvSpPr>
        <p:spPr>
          <a:xfrm>
            <a:off x="1058848" y="673428"/>
            <a:ext cx="9740347" cy="34310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2900"/>
              </a:lnSpc>
              <a:defRPr sz="1800" b="1" spc="337">
                <a:solidFill>
                  <a:srgbClr val="FFBA9F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r>
              <a:rPr lang="pl-PL" sz="2200" spc="300" dirty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ODDZIAŁ INWESTYCYJNO-REMONTOWY W KROŚNIE </a:t>
            </a:r>
            <a:endParaRPr sz="2200" spc="300" dirty="0">
              <a:solidFill>
                <a:srgbClr val="FF63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1D3EEB81-26EF-94E2-B44E-9B593FA50848}"/>
              </a:ext>
            </a:extLst>
          </p:cNvPr>
          <p:cNvGrpSpPr/>
          <p:nvPr/>
        </p:nvGrpSpPr>
        <p:grpSpPr>
          <a:xfrm>
            <a:off x="811448" y="1657706"/>
            <a:ext cx="5117573" cy="991303"/>
            <a:chOff x="1520485" y="928"/>
            <a:chExt cx="5281224" cy="1146990"/>
          </a:xfrm>
        </p:grpSpPr>
        <p:sp>
          <p:nvSpPr>
            <p:cNvPr id="30" name="Strzałka: pięciokąt 29">
              <a:extLst>
                <a:ext uri="{FF2B5EF4-FFF2-40B4-BE49-F238E27FC236}">
                  <a16:creationId xmlns:a16="http://schemas.microsoft.com/office/drawing/2014/main" id="{FE351435-306A-D443-8F58-5268DDF689B3}"/>
                </a:ext>
              </a:extLst>
            </p:cNvPr>
            <p:cNvSpPr/>
            <p:nvPr/>
          </p:nvSpPr>
          <p:spPr>
            <a:xfrm rot="10800000">
              <a:off x="1520485" y="928"/>
              <a:ext cx="4898124" cy="1146990"/>
            </a:xfrm>
            <a:prstGeom prst="homePlate">
              <a:avLst/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1" name="Strzałka: pięciokąt 4">
              <a:extLst>
                <a:ext uri="{FF2B5EF4-FFF2-40B4-BE49-F238E27FC236}">
                  <a16:creationId xmlns:a16="http://schemas.microsoft.com/office/drawing/2014/main" id="{9420770F-2571-EDFC-6AB5-0ABB53636076}"/>
                </a:ext>
              </a:extLst>
            </p:cNvPr>
            <p:cNvSpPr txBox="1"/>
            <p:nvPr/>
          </p:nvSpPr>
          <p:spPr>
            <a:xfrm>
              <a:off x="1807232" y="928"/>
              <a:ext cx="4994477" cy="11469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5791" tIns="53340" rIns="99568" bIns="5334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400" b="1" kern="1200" dirty="0">
                  <a:solidFill>
                    <a:srgbClr val="464E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KROSNO</a:t>
              </a:r>
            </a:p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200" kern="1200" dirty="0">
                  <a:solidFill>
                    <a:srgbClr val="464E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Siedziba Oddziału: ul. Łukasiewicza 89, 38-400 Krosno </a:t>
              </a:r>
              <a:br>
                <a:rPr lang="pl-PL" sz="1200" kern="1200" dirty="0">
                  <a:solidFill>
                    <a:srgbClr val="464E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1200" dirty="0">
                  <a:solidFill>
                    <a:srgbClr val="464E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pl-PL" sz="1200" kern="1200" dirty="0">
                  <a:solidFill>
                    <a:srgbClr val="464E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ala Produkcyjna: ul. Naftowa 8, 38-400 Krosno</a:t>
              </a:r>
            </a:p>
          </p:txBody>
        </p:sp>
      </p:grpSp>
      <p:sp>
        <p:nvSpPr>
          <p:cNvPr id="25" name="Prostokąt: zaokrąglone rogi 24">
            <a:extLst>
              <a:ext uri="{FF2B5EF4-FFF2-40B4-BE49-F238E27FC236}">
                <a16:creationId xmlns:a16="http://schemas.microsoft.com/office/drawing/2014/main" id="{86FCA53F-B39C-73E9-DA4D-538A6B520073}"/>
              </a:ext>
            </a:extLst>
          </p:cNvPr>
          <p:cNvSpPr/>
          <p:nvPr/>
        </p:nvSpPr>
        <p:spPr>
          <a:xfrm>
            <a:off x="239102" y="1657705"/>
            <a:ext cx="1041327" cy="991303"/>
          </a:xfrm>
          <a:prstGeom prst="round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id="{031091FD-2606-18BA-DCF5-732BE30E6F47}"/>
              </a:ext>
            </a:extLst>
          </p:cNvPr>
          <p:cNvGrpSpPr/>
          <p:nvPr/>
        </p:nvGrpSpPr>
        <p:grpSpPr>
          <a:xfrm>
            <a:off x="6575160" y="1637697"/>
            <a:ext cx="4993846" cy="991303"/>
            <a:chOff x="1520485" y="1490304"/>
            <a:chExt cx="4898124" cy="1146990"/>
          </a:xfrm>
        </p:grpSpPr>
        <p:sp>
          <p:nvSpPr>
            <p:cNvPr id="28" name="Strzałka: pięciokąt 27">
              <a:extLst>
                <a:ext uri="{FF2B5EF4-FFF2-40B4-BE49-F238E27FC236}">
                  <a16:creationId xmlns:a16="http://schemas.microsoft.com/office/drawing/2014/main" id="{FD3D9E8D-4A37-63E6-1686-1912280AA5BF}"/>
                </a:ext>
              </a:extLst>
            </p:cNvPr>
            <p:cNvSpPr/>
            <p:nvPr/>
          </p:nvSpPr>
          <p:spPr>
            <a:xfrm rot="10800000">
              <a:off x="1520485" y="1490304"/>
              <a:ext cx="4898124" cy="1146990"/>
            </a:xfrm>
            <a:prstGeom prst="homePlate">
              <a:avLst/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9" name="Strzałka: pięciokąt 7">
              <a:extLst>
                <a:ext uri="{FF2B5EF4-FFF2-40B4-BE49-F238E27FC236}">
                  <a16:creationId xmlns:a16="http://schemas.microsoft.com/office/drawing/2014/main" id="{60FC4B3C-32B9-592B-AF37-4C5B00918F8E}"/>
                </a:ext>
              </a:extLst>
            </p:cNvPr>
            <p:cNvSpPr txBox="1"/>
            <p:nvPr/>
          </p:nvSpPr>
          <p:spPr>
            <a:xfrm>
              <a:off x="1807232" y="1490304"/>
              <a:ext cx="4611377" cy="11469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5791" tIns="53340" rIns="99568" bIns="5334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400" b="1" kern="1200" dirty="0">
                  <a:solidFill>
                    <a:srgbClr val="464E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ZASIĘG DZIAŁANIA – CAŁA POLSKA</a:t>
              </a:r>
            </a:p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200" kern="1200" dirty="0">
                  <a:solidFill>
                    <a:srgbClr val="464E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Gotowość do realizacji zadań na rzecz każdego OZG </a:t>
              </a:r>
              <a:endParaRPr lang="pl-PL" sz="1050" kern="12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Prostokąt: zaokrąglone rogi 26">
            <a:extLst>
              <a:ext uri="{FF2B5EF4-FFF2-40B4-BE49-F238E27FC236}">
                <a16:creationId xmlns:a16="http://schemas.microsoft.com/office/drawing/2014/main" id="{2295EBA2-4FDB-BCDD-0288-F03D686B4AD9}"/>
              </a:ext>
            </a:extLst>
          </p:cNvPr>
          <p:cNvSpPr/>
          <p:nvPr/>
        </p:nvSpPr>
        <p:spPr>
          <a:xfrm>
            <a:off x="5960080" y="1637698"/>
            <a:ext cx="1041327" cy="991303"/>
          </a:xfrm>
          <a:prstGeom prst="round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000" r="-13000"/>
            </a:stretch>
          </a:blipFill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4104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0">
            <a:extLst>
              <a:ext uri="{FF2B5EF4-FFF2-40B4-BE49-F238E27FC236}">
                <a16:creationId xmlns:a16="http://schemas.microsoft.com/office/drawing/2014/main" id="{561AE5A0-9B0C-A30A-45F5-01A74F82A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01" r="24947"/>
          <a:stretch/>
        </p:blipFill>
        <p:spPr>
          <a:xfrm>
            <a:off x="0" y="10"/>
            <a:ext cx="4472763" cy="6857990"/>
          </a:xfrm>
          <a:prstGeom prst="rect">
            <a:avLst/>
          </a:prstGeom>
          <a:effectLst/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16F4C67-C329-DA97-44EA-CE03DAC827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4365279"/>
              </p:ext>
            </p:extLst>
          </p:nvPr>
        </p:nvGraphicFramePr>
        <p:xfrm>
          <a:off x="4627659" y="1589246"/>
          <a:ext cx="7192865" cy="4826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ytuł 2">
            <a:extLst>
              <a:ext uri="{FF2B5EF4-FFF2-40B4-BE49-F238E27FC236}">
                <a16:creationId xmlns:a16="http://schemas.microsoft.com/office/drawing/2014/main" id="{1982FFB2-0A31-6725-198A-CFE92C4C5CD9}"/>
              </a:ext>
            </a:extLst>
          </p:cNvPr>
          <p:cNvSpPr txBox="1">
            <a:spLocks/>
          </p:cNvSpPr>
          <p:nvPr/>
        </p:nvSpPr>
        <p:spPr>
          <a:xfrm>
            <a:off x="4627659" y="299998"/>
            <a:ext cx="7192865" cy="6066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464E5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l-PL" sz="2800" dirty="0">
                <a:solidFill>
                  <a:srgbClr val="FF6309"/>
                </a:solidFill>
              </a:rPr>
              <a:t>KOMPLEKSOWA OBSŁUGA INWESTYCJI</a:t>
            </a:r>
          </a:p>
          <a:p>
            <a:r>
              <a:rPr lang="pl-PL" sz="2800" b="0" dirty="0"/>
              <a:t>(zaprojektuj-wyprodukuj-wybuduj)</a:t>
            </a:r>
          </a:p>
        </p:txBody>
      </p:sp>
    </p:spTree>
    <p:extLst>
      <p:ext uri="{BB962C8B-B14F-4D97-AF65-F5344CB8AC3E}">
        <p14:creationId xmlns:p14="http://schemas.microsoft.com/office/powerpoint/2010/main" val="4264699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F5FA7-408C-3486-32B4-2E31B48E6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FBC7F2-47E5-363A-4D43-9C549D8CA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40" y="587076"/>
            <a:ext cx="11287125" cy="606614"/>
          </a:xfrm>
        </p:spPr>
        <p:txBody>
          <a:bodyPr/>
          <a:lstStyle/>
          <a:p>
            <a:pPr algn="ctr"/>
            <a:r>
              <a:rPr lang="pl-PL" spc="300" dirty="0">
                <a:solidFill>
                  <a:srgbClr val="FF6309"/>
                </a:solidFill>
              </a:rPr>
              <a:t>PROJEKTOWANIE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29A3FBD-FEB7-B179-5539-471322DAD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9649" y="3429000"/>
            <a:ext cx="5226240" cy="1188001"/>
          </a:xfrm>
        </p:spPr>
        <p:txBody>
          <a:bodyPr/>
          <a:lstStyle/>
          <a:p>
            <a:pPr algn="r"/>
            <a:r>
              <a:rPr lang="pl-PL" sz="1800" dirty="0"/>
              <a:t>Wytwarzanie </a:t>
            </a:r>
            <a:r>
              <a:rPr lang="pl-PL" sz="1800" b="1" dirty="0"/>
              <a:t>dokumentacji projektowych</a:t>
            </a:r>
            <a:br>
              <a:rPr lang="pl-PL" sz="1800" dirty="0"/>
            </a:br>
            <a:r>
              <a:rPr lang="pl-PL" sz="1800" dirty="0"/>
              <a:t>dla zadań związanych z budową </a:t>
            </a:r>
            <a:br>
              <a:rPr lang="pl-PL" sz="1800" dirty="0"/>
            </a:br>
            <a:r>
              <a:rPr lang="pl-PL" sz="1800" dirty="0"/>
              <a:t>zespołu/stacji gazowej na przyłączu, </a:t>
            </a:r>
            <a:br>
              <a:rPr lang="pl-PL" sz="1800" dirty="0"/>
            </a:br>
            <a:r>
              <a:rPr lang="pl-PL" sz="1800" dirty="0"/>
              <a:t>w zakresie średniego ciśnienia.</a:t>
            </a:r>
          </a:p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3940CFC-1419-0282-586F-3DED77772829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466218" y="3429000"/>
            <a:ext cx="5545138" cy="1341408"/>
          </a:xfrm>
        </p:spPr>
        <p:txBody>
          <a:bodyPr/>
          <a:lstStyle/>
          <a:p>
            <a:pPr algn="l"/>
            <a:r>
              <a:rPr lang="pl-PL" sz="1800" dirty="0"/>
              <a:t>Wytwarzanie </a:t>
            </a:r>
            <a:r>
              <a:rPr lang="pl-PL" sz="1800" b="1" dirty="0"/>
              <a:t>dokumentacji warsztatowych </a:t>
            </a:r>
            <a:br>
              <a:rPr lang="pl-PL" sz="1800" b="1" dirty="0"/>
            </a:br>
            <a:r>
              <a:rPr lang="pl-PL" sz="1800" dirty="0"/>
              <a:t>dla typowych zespołów i stacji gazowych </a:t>
            </a:r>
            <a:br>
              <a:rPr lang="pl-PL" sz="1800" dirty="0"/>
            </a:br>
            <a:r>
              <a:rPr lang="pl-PL" sz="1800" dirty="0"/>
              <a:t>oraz seryjnej produkcji np. trójników do włączeń, zestawów montażowych gazomierzy rotorowych </a:t>
            </a:r>
            <a:br>
              <a:rPr lang="pl-PL" sz="1800" dirty="0"/>
            </a:br>
            <a:r>
              <a:rPr lang="pl-PL" sz="1800" dirty="0"/>
              <a:t>i turbinowych. </a:t>
            </a:r>
            <a:endParaRPr lang="en-US" sz="1800" dirty="0"/>
          </a:p>
          <a:p>
            <a:endParaRPr lang="pl-PL" dirty="0"/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232D33FE-2624-CC07-1A5C-58B2B18A579C}"/>
              </a:ext>
            </a:extLst>
          </p:cNvPr>
          <p:cNvCxnSpPr>
            <a:cxnSpLocks/>
          </p:cNvCxnSpPr>
          <p:nvPr/>
        </p:nvCxnSpPr>
        <p:spPr>
          <a:xfrm>
            <a:off x="6026053" y="1580320"/>
            <a:ext cx="0" cy="396770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Prostokąt: zaokrąglone rogi 6" descr="Dwie osoby przeglądające wspólnie dokumenty">
            <a:extLst>
              <a:ext uri="{FF2B5EF4-FFF2-40B4-BE49-F238E27FC236}">
                <a16:creationId xmlns:a16="http://schemas.microsoft.com/office/drawing/2014/main" id="{EA57052B-E0D2-5CB2-AB4E-9CDE45D07E19}"/>
              </a:ext>
            </a:extLst>
          </p:cNvPr>
          <p:cNvSpPr/>
          <p:nvPr/>
        </p:nvSpPr>
        <p:spPr>
          <a:xfrm>
            <a:off x="4022288" y="1778066"/>
            <a:ext cx="1476000" cy="1188000"/>
          </a:xfrm>
          <a:prstGeom prst="round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8000" r="-68000"/>
            </a:stretch>
          </a:blipFill>
          <a:ln>
            <a:noFill/>
          </a:ln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12" name="Prostokąt: zaokrąglone rogi 11" descr="Dwie osoby przeglądające wspólnie dokumenty">
            <a:extLst>
              <a:ext uri="{FF2B5EF4-FFF2-40B4-BE49-F238E27FC236}">
                <a16:creationId xmlns:a16="http://schemas.microsoft.com/office/drawing/2014/main" id="{552275B5-4CA9-6224-1CA6-8D23375243AE}"/>
              </a:ext>
            </a:extLst>
          </p:cNvPr>
          <p:cNvSpPr/>
          <p:nvPr/>
        </p:nvSpPr>
        <p:spPr>
          <a:xfrm>
            <a:off x="6466218" y="1785388"/>
            <a:ext cx="1476000" cy="1188000"/>
          </a:xfrm>
          <a:prstGeom prst="roundRect">
            <a:avLst/>
          </a:prstGeom>
          <a:blipFill>
            <a:blip r:embed="rId3"/>
            <a:srcRect/>
            <a:stretch>
              <a:fillRect l="-68000" r="-68000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0495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FDCB4281-0364-D3AC-7080-09CBEE8DA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636"/>
            <a:ext cx="5578652" cy="1063814"/>
          </a:xfrm>
        </p:spPr>
        <p:txBody>
          <a:bodyPr/>
          <a:lstStyle/>
          <a:p>
            <a:r>
              <a:rPr lang="pl-PL" spc="300" dirty="0">
                <a:solidFill>
                  <a:srgbClr val="FF6309"/>
                </a:solidFill>
              </a:rPr>
              <a:t>INWESTYCJE SIECIOWE</a:t>
            </a:r>
          </a:p>
        </p:txBody>
      </p:sp>
      <p:pic>
        <p:nvPicPr>
          <p:cNvPr id="5" name="Symbol zastępczy zawartości 6" descr="Obraz zawierający na wolnym powietrzu, agrokultura, roślina, trawa&#10;&#10;Zawartość wygenerowana przez AI może być niepoprawna.">
            <a:extLst>
              <a:ext uri="{FF2B5EF4-FFF2-40B4-BE49-F238E27FC236}">
                <a16:creationId xmlns:a16="http://schemas.microsoft.com/office/drawing/2014/main" id="{82AEC810-45CD-619C-1B06-DA600E641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0" r="37360"/>
          <a:stretch>
            <a:fillRect/>
          </a:stretch>
        </p:blipFill>
        <p:spPr>
          <a:xfrm>
            <a:off x="6241874" y="377825"/>
            <a:ext cx="5432777" cy="6111875"/>
          </a:xfrm>
          <a:prstGeom prst="rect">
            <a:avLst/>
          </a:prstGeom>
          <a:noFill/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D43F2D7-03D2-66EA-992D-1C76D32C3C0D}"/>
              </a:ext>
            </a:extLst>
          </p:cNvPr>
          <p:cNvSpPr txBox="1"/>
          <p:nvPr/>
        </p:nvSpPr>
        <p:spPr>
          <a:xfrm>
            <a:off x="517349" y="2190501"/>
            <a:ext cx="5054636" cy="3270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pl-PL" sz="16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Oddział Inwestycyjno-Remontowy w Krośnie realizuje roboty budowlano-montażowe dotyczące budowy, przebudowy i modernizacji sieci gazowych niskiego, średniego i wysokiego ciśnienia (PE, stal).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pl-PL" sz="16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Oddział posiada uprawnienia UDT do wytwarzania, naprawy, montażu i modernizacji urządzeń ciśnieniowych podlegających dozorowi technicznemu.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C0ABC9E-945B-66AC-3DC8-0F1FCE94C9CA}"/>
              </a:ext>
            </a:extLst>
          </p:cNvPr>
          <p:cNvSpPr txBox="1">
            <a:spLocks/>
          </p:cNvSpPr>
          <p:nvPr/>
        </p:nvSpPr>
        <p:spPr>
          <a:xfrm>
            <a:off x="371475" y="1628775"/>
            <a:ext cx="3574800" cy="3744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800" b="1" dirty="0">
                <a:solidFill>
                  <a:srgbClr val="464E52"/>
                </a:solidFill>
              </a:rPr>
              <a:t>Roboty budowlano-montażowe</a:t>
            </a:r>
            <a:endParaRPr lang="en-US" sz="1800" b="1" dirty="0">
              <a:solidFill>
                <a:srgbClr val="464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03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680E2-FB0E-E5BC-3DFA-C097F9B7F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7F65BAB-28BF-57DF-C8AE-16962FF52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77636"/>
            <a:ext cx="5724525" cy="1063814"/>
          </a:xfrm>
        </p:spPr>
        <p:txBody>
          <a:bodyPr/>
          <a:lstStyle/>
          <a:p>
            <a:r>
              <a:rPr lang="pl-PL" spc="300" dirty="0">
                <a:solidFill>
                  <a:srgbClr val="FF6309"/>
                </a:solidFill>
              </a:rPr>
              <a:t>INWESTYCJE SIECIOWE</a:t>
            </a:r>
          </a:p>
        </p:txBody>
      </p:sp>
      <p:pic>
        <p:nvPicPr>
          <p:cNvPr id="5" name="Symbol zastępczy zawartości 6">
            <a:extLst>
              <a:ext uri="{FF2B5EF4-FFF2-40B4-BE49-F238E27FC236}">
                <a16:creationId xmlns:a16="http://schemas.microsoft.com/office/drawing/2014/main" id="{1979C887-2E8D-640F-950F-6BD918626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7" r="16697"/>
          <a:stretch/>
        </p:blipFill>
        <p:spPr>
          <a:xfrm>
            <a:off x="6241874" y="377825"/>
            <a:ext cx="5432777" cy="6111875"/>
          </a:xfrm>
          <a:prstGeom prst="rect">
            <a:avLst/>
          </a:prstGeom>
          <a:noFill/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BB7ECEF-A454-1D79-A756-127EBAB7C8EC}"/>
              </a:ext>
            </a:extLst>
          </p:cNvPr>
          <p:cNvSpPr txBox="1">
            <a:spLocks/>
          </p:cNvSpPr>
          <p:nvPr/>
        </p:nvSpPr>
        <p:spPr>
          <a:xfrm>
            <a:off x="371475" y="1628775"/>
            <a:ext cx="3574800" cy="3744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800" b="1" dirty="0">
                <a:solidFill>
                  <a:srgbClr val="464E52"/>
                </a:solidFill>
              </a:rPr>
              <a:t>Przewierty sterowane HDD</a:t>
            </a:r>
            <a:endParaRPr lang="en-US" sz="1800" b="1" dirty="0">
              <a:solidFill>
                <a:srgbClr val="464E52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E48B5E8-FD53-72F7-5BC5-1D731C2CA0D3}"/>
              </a:ext>
            </a:extLst>
          </p:cNvPr>
          <p:cNvSpPr txBox="1"/>
          <p:nvPr/>
        </p:nvSpPr>
        <p:spPr>
          <a:xfrm>
            <a:off x="517349" y="2190501"/>
            <a:ext cx="5054636" cy="3270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Bezwykopowa</a:t>
            </a:r>
            <a:r>
              <a:rPr lang="pl-PL" sz="16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technologia instalacji rur pod ziemią, pozwalająca omijać przeszkody (drogi, rzeki).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Sprzęt: Wiertnica horyzontalna Vermeer D23x30 seria S3, </a:t>
            </a:r>
            <a:r>
              <a:rPr lang="pl-PL" sz="1600" dirty="0" err="1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recykler</a:t>
            </a:r>
            <a:r>
              <a:rPr lang="pl-PL" sz="16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płuczki wiertniczej Vermeer R500, koparka próżniowa IBOS Mini </a:t>
            </a:r>
            <a:r>
              <a:rPr lang="pl-PL" sz="1600" dirty="0" err="1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</a:t>
            </a:r>
            <a:r>
              <a:rPr lang="pl-PL" sz="16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3239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6CE48-698F-50BA-F40A-F97DDEC34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20073338-B778-7D80-0CD5-FC4C73AC1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636"/>
            <a:ext cx="10515600" cy="606614"/>
          </a:xfrm>
        </p:spPr>
        <p:txBody>
          <a:bodyPr/>
          <a:lstStyle/>
          <a:p>
            <a:pPr algn="ctr"/>
            <a:r>
              <a:rPr lang="pl-PL" spc="300" dirty="0">
                <a:solidFill>
                  <a:srgbClr val="FF6309"/>
                </a:solidFill>
              </a:rPr>
              <a:t>PRODUKCJA WARSZTATOWA</a:t>
            </a:r>
            <a:endParaRPr lang="en-US" spc="300" dirty="0">
              <a:solidFill>
                <a:srgbClr val="FF6309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3504375-2149-3A7F-767D-8C7EE12F1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5" y="3848096"/>
            <a:ext cx="3574800" cy="2040269"/>
          </a:xfrm>
        </p:spPr>
        <p:txBody>
          <a:bodyPr/>
          <a:lstStyle/>
          <a:p>
            <a:pPr marL="285750" indent="-285750" algn="l">
              <a:spcBef>
                <a:spcPts val="200"/>
              </a:spcBef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200" dirty="0"/>
              <a:t>zespół gazowy redukcyjno-pomiarowy </a:t>
            </a:r>
            <a:br>
              <a:rPr lang="pl-PL" sz="1200" dirty="0"/>
            </a:br>
            <a:r>
              <a:rPr lang="pl-PL" sz="1200" dirty="0"/>
              <a:t>Q=63-125 Nm3/h, Q=160-300 Nm</a:t>
            </a:r>
            <a:r>
              <a:rPr lang="pl-PL" sz="1200" baseline="30000" dirty="0"/>
              <a:t>3</a:t>
            </a:r>
            <a:r>
              <a:rPr lang="pl-PL" sz="1200" dirty="0"/>
              <a:t>/h,</a:t>
            </a:r>
          </a:p>
          <a:p>
            <a:pPr marL="285750" indent="-285750" algn="l">
              <a:spcBef>
                <a:spcPts val="200"/>
              </a:spcBef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200" dirty="0"/>
              <a:t>zespół gazowy redukcyjny Q=63-300 Nm</a:t>
            </a:r>
            <a:r>
              <a:rPr lang="pl-PL" sz="1200" baseline="30000" dirty="0"/>
              <a:t>3</a:t>
            </a:r>
            <a:r>
              <a:rPr lang="pl-PL" sz="1200" dirty="0"/>
              <a:t>/h, Q=63-300 Nm</a:t>
            </a:r>
            <a:r>
              <a:rPr lang="pl-PL" sz="1200" baseline="30000" dirty="0"/>
              <a:t>3</a:t>
            </a:r>
            <a:r>
              <a:rPr lang="pl-PL" sz="1200" dirty="0"/>
              <a:t>/h,</a:t>
            </a:r>
          </a:p>
          <a:p>
            <a:pPr marL="285750" indent="-285750" algn="l">
              <a:spcBef>
                <a:spcPts val="200"/>
              </a:spcBef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200" dirty="0"/>
              <a:t>zespół gazowy pomiarowy Q=63-300 Nm</a:t>
            </a:r>
            <a:r>
              <a:rPr lang="pl-PL" sz="1200" baseline="30000" dirty="0"/>
              <a:t>3</a:t>
            </a:r>
            <a:r>
              <a:rPr lang="pl-PL" sz="1200" dirty="0"/>
              <a:t>/h,</a:t>
            </a:r>
          </a:p>
          <a:p>
            <a:pPr marL="285750" indent="-285750" algn="l">
              <a:spcBef>
                <a:spcPts val="200"/>
              </a:spcBef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200" dirty="0"/>
              <a:t>stacja gazowa redukcyjno-pomiarowa Q=630 Nm</a:t>
            </a:r>
            <a:r>
              <a:rPr lang="pl-PL" sz="1200" baseline="30000" dirty="0"/>
              <a:t>3</a:t>
            </a:r>
            <a:r>
              <a:rPr lang="pl-PL" sz="1200" dirty="0"/>
              <a:t>/h, </a:t>
            </a:r>
          </a:p>
          <a:p>
            <a:pPr marL="285750" indent="-285750" algn="l">
              <a:spcBef>
                <a:spcPts val="200"/>
              </a:spcBef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200" dirty="0"/>
              <a:t>stacja gazowa pomiarowa Q=630 Nm</a:t>
            </a:r>
            <a:r>
              <a:rPr lang="pl-PL" sz="1200" baseline="30000" dirty="0"/>
              <a:t>3</a:t>
            </a:r>
            <a:r>
              <a:rPr lang="pl-PL" sz="1200" dirty="0"/>
              <a:t>/h, </a:t>
            </a:r>
          </a:p>
          <a:p>
            <a:pPr marL="285750" indent="-285750" algn="l">
              <a:spcBef>
                <a:spcPts val="200"/>
              </a:spcBef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200" dirty="0"/>
              <a:t>stacja gazowa pomiarowa Q=1000 Nm</a:t>
            </a:r>
            <a:r>
              <a:rPr lang="pl-PL" sz="1200" baseline="30000" dirty="0"/>
              <a:t>3</a:t>
            </a:r>
            <a:r>
              <a:rPr lang="pl-PL" sz="1200" dirty="0"/>
              <a:t>/h,</a:t>
            </a:r>
          </a:p>
          <a:p>
            <a:pPr marL="285750" indent="-285750" algn="l">
              <a:spcBef>
                <a:spcPts val="200"/>
              </a:spcBef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200" dirty="0"/>
              <a:t>realizacje indywidulane.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AEFA9B0-FBD6-4870-5B84-5FFD6EF8DD04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299460" y="3827245"/>
            <a:ext cx="3586162" cy="2146172"/>
          </a:xfrm>
        </p:spPr>
        <p:txBody>
          <a:bodyPr/>
          <a:lstStyle/>
          <a:p>
            <a:pPr marL="285750" indent="-285750">
              <a:spcBef>
                <a:spcPts val="200"/>
              </a:spcBef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200" dirty="0"/>
              <a:t>elementy stacji, zespołów, punktów gazowych np. kołnierze luźnie do reduktorów, tuleje reduktora, zaślepki okularowe, bezpieczniki ogniowe, zestawy montażowe gazomierzy rotorowych i turbinowych,</a:t>
            </a:r>
          </a:p>
          <a:p>
            <a:pPr marL="285750" indent="-285750">
              <a:spcBef>
                <a:spcPts val="200"/>
              </a:spcBef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200" dirty="0"/>
              <a:t>elementy sieci gazowej np. układy zaporowo-upustowe,</a:t>
            </a:r>
          </a:p>
          <a:p>
            <a:pPr marL="285750" indent="-285750">
              <a:spcBef>
                <a:spcPts val="200"/>
              </a:spcBef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200" dirty="0"/>
              <a:t>drobne elementy np. </a:t>
            </a:r>
            <a:r>
              <a:rPr lang="pl-PL" sz="1200" dirty="0" err="1"/>
              <a:t>fittingi</a:t>
            </a:r>
            <a:r>
              <a:rPr lang="pl-PL" sz="1200" dirty="0"/>
              <a:t>, trójniki do włączeń, mufy gwintowane, króćce gwintowane, </a:t>
            </a:r>
            <a:r>
              <a:rPr lang="pl-PL" sz="1200" dirty="0" err="1"/>
              <a:t>półśrubunki</a:t>
            </a:r>
            <a:r>
              <a:rPr lang="pl-PL" sz="1200" dirty="0"/>
              <a:t>, przedłużki, zaślepki, trójniki gazomierza, dystanse specjalne i montażowe do gazomierzy</a:t>
            </a:r>
            <a:endParaRPr lang="en-US" sz="120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95E5687-5B40-19CA-A55A-D7A434807D54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260013" y="3827245"/>
            <a:ext cx="3560512" cy="1620834"/>
          </a:xfrm>
        </p:spPr>
        <p:txBody>
          <a:bodyPr/>
          <a:lstStyle/>
          <a:p>
            <a:pPr marL="285750" indent="-285750">
              <a:spcBef>
                <a:spcPts val="2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1200" dirty="0"/>
              <a:t>plomby do gazomierzy 5/4”</a:t>
            </a:r>
          </a:p>
          <a:p>
            <a:pPr marL="285750" indent="-285750">
              <a:spcBef>
                <a:spcPts val="2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1200" dirty="0"/>
              <a:t>plomby do gazomierzy 2” </a:t>
            </a:r>
          </a:p>
          <a:p>
            <a:pPr marL="285750" indent="-285750">
              <a:spcBef>
                <a:spcPts val="2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1200" dirty="0"/>
              <a:t>plomby do gazomierzy 3/4”</a:t>
            </a:r>
          </a:p>
          <a:p>
            <a:pPr marL="285750" indent="-285750">
              <a:spcBef>
                <a:spcPts val="2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1200" dirty="0"/>
              <a:t>dzienny wolumen produkcji: 14 tys. szt.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852FDEEA-BB65-864A-DE0B-FDFFEDFFF72D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57187" y="3249107"/>
            <a:ext cx="3574800" cy="374401"/>
          </a:xfrm>
        </p:spPr>
        <p:txBody>
          <a:bodyPr/>
          <a:lstStyle/>
          <a:p>
            <a:pPr algn="l"/>
            <a:r>
              <a:rPr lang="pl-PL" sz="1400" dirty="0"/>
              <a:t>PUNKTY, ZESPOŁY I STACJE </a:t>
            </a:r>
            <a:br>
              <a:rPr lang="pl-PL" sz="1400" dirty="0"/>
            </a:br>
            <a:r>
              <a:rPr lang="pl-PL" sz="1400" dirty="0"/>
              <a:t>GAZOWE</a:t>
            </a:r>
            <a:endParaRPr lang="en-US" sz="1400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35B0656F-DF6B-A950-D06C-1759C3311DF4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299460" y="3182835"/>
            <a:ext cx="3574800" cy="374401"/>
          </a:xfrm>
        </p:spPr>
        <p:txBody>
          <a:bodyPr/>
          <a:lstStyle/>
          <a:p>
            <a:pPr algn="l"/>
            <a:r>
              <a:rPr lang="pl-PL" sz="1400" dirty="0"/>
              <a:t>PRODUKCJA ELEMENTÓW INFRASTRUKTURY GAZOWEJ</a:t>
            </a:r>
            <a:endParaRPr lang="en-US" sz="1400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42BA8B7-E232-B4F5-2656-D7A876AE1AFD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252869" y="3139893"/>
            <a:ext cx="3574800" cy="374401"/>
          </a:xfrm>
        </p:spPr>
        <p:txBody>
          <a:bodyPr/>
          <a:lstStyle/>
          <a:p>
            <a:pPr algn="l"/>
            <a:r>
              <a:rPr lang="pl-PL" sz="1400" dirty="0"/>
              <a:t>PRODUKCJA PLOMB </a:t>
            </a:r>
            <a:br>
              <a:rPr lang="pl-PL" sz="1400" dirty="0"/>
            </a:br>
            <a:r>
              <a:rPr lang="pl-PL" sz="1400" dirty="0"/>
              <a:t>DO GAZOMIERZY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774358D-6786-BEFF-C83F-C91FEC81B150}"/>
              </a:ext>
            </a:extLst>
          </p:cNvPr>
          <p:cNvSpPr/>
          <p:nvPr/>
        </p:nvSpPr>
        <p:spPr>
          <a:xfrm>
            <a:off x="371475" y="1084729"/>
            <a:ext cx="2232000" cy="167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5D5844B-6208-E442-9E9E-5B59AB0F9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125" y="1197447"/>
            <a:ext cx="2231434" cy="1673576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99FBBC6D-D106-84DB-6C40-9BA2DADD033A}"/>
              </a:ext>
            </a:extLst>
          </p:cNvPr>
          <p:cNvSpPr/>
          <p:nvPr/>
        </p:nvSpPr>
        <p:spPr>
          <a:xfrm>
            <a:off x="4202377" y="1084729"/>
            <a:ext cx="2232000" cy="167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 descr="Obraz zawierający tekst, narzędzie, ziemia&#10;&#10;Zawartość wygenerowana przez AI może być niepoprawna.">
            <a:extLst>
              <a:ext uri="{FF2B5EF4-FFF2-40B4-BE49-F238E27FC236}">
                <a16:creationId xmlns:a16="http://schemas.microsoft.com/office/drawing/2014/main" id="{FDBA2FA3-11A0-DCFE-EA95-4EAED5E54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62" y="1197448"/>
            <a:ext cx="2231436" cy="1673575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D92314D7-7A78-B6D1-A246-53E105C21C6F}"/>
              </a:ext>
            </a:extLst>
          </p:cNvPr>
          <p:cNvSpPr/>
          <p:nvPr/>
        </p:nvSpPr>
        <p:spPr>
          <a:xfrm>
            <a:off x="8252869" y="1084729"/>
            <a:ext cx="2232000" cy="167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Symbol zastępczy zawartości 6" descr="Obraz zawierający inżynieria, w pomieszczeniu, stal, maszyna&#10;&#10;Zawartość wygenerowana przez AI może być niepoprawna.">
            <a:extLst>
              <a:ext uri="{FF2B5EF4-FFF2-40B4-BE49-F238E27FC236}">
                <a16:creationId xmlns:a16="http://schemas.microsoft.com/office/drawing/2014/main" id="{62619817-A190-5B04-4F20-527BD9A64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389" y="1225071"/>
            <a:ext cx="2232000" cy="16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5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828FF-323A-2A15-69E3-2BD48189B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F3358FB6-DCC1-8897-4F71-E724BE6A2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509" y="374192"/>
            <a:ext cx="9536981" cy="606614"/>
          </a:xfrm>
        </p:spPr>
        <p:txBody>
          <a:bodyPr>
            <a:normAutofit/>
          </a:bodyPr>
          <a:lstStyle/>
          <a:p>
            <a:pPr algn="ctr"/>
            <a:r>
              <a:rPr lang="pl-PL" spc="300" dirty="0">
                <a:solidFill>
                  <a:srgbClr val="FF6309"/>
                </a:solidFill>
              </a:rPr>
              <a:t>PRODUKCJA WARSZTATOWA</a:t>
            </a:r>
            <a:endParaRPr lang="pl-PL" dirty="0">
              <a:solidFill>
                <a:srgbClr val="FF6309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DE994E5-2E4B-1072-C7D1-D35F4636C2DC}"/>
              </a:ext>
            </a:extLst>
          </p:cNvPr>
          <p:cNvSpPr txBox="1"/>
          <p:nvPr/>
        </p:nvSpPr>
        <p:spPr>
          <a:xfrm>
            <a:off x="307677" y="1492667"/>
            <a:ext cx="53081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OIR Krosno, w celu potwierdzenia kompetencji i jakości produkcji pozyskał </a:t>
            </a:r>
            <a:r>
              <a:rPr lang="pl-PL" sz="1600" b="1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Krajową Ocenę Techniczną </a:t>
            </a:r>
            <a:br>
              <a:rPr lang="pl-PL" sz="1600" b="1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 następujących grup produktowych:</a:t>
            </a:r>
          </a:p>
          <a:p>
            <a:pPr algn="just"/>
            <a:endParaRPr lang="pl-PL" sz="1600" dirty="0">
              <a:solidFill>
                <a:srgbClr val="464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FF6309"/>
              </a:buClr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trójniki do włączeń,</a:t>
            </a:r>
          </a:p>
          <a:p>
            <a:pPr marL="342900" indent="-342900">
              <a:lnSpc>
                <a:spcPct val="150000"/>
              </a:lnSpc>
              <a:buClr>
                <a:srgbClr val="FF6309"/>
              </a:buClr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elementy przyłączeniowe w punktach gazowych,</a:t>
            </a:r>
          </a:p>
          <a:p>
            <a:pPr marL="342900" indent="-342900">
              <a:lnSpc>
                <a:spcPct val="150000"/>
              </a:lnSpc>
              <a:buClr>
                <a:srgbClr val="FF6309"/>
              </a:buClr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stalowe łączniki do gazu.</a:t>
            </a:r>
          </a:p>
          <a:p>
            <a:pPr algn="just">
              <a:buClr>
                <a:srgbClr val="FF6309"/>
              </a:buClr>
            </a:pPr>
            <a:endParaRPr lang="pl-PL" sz="1600" dirty="0">
              <a:solidFill>
                <a:srgbClr val="464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FF6309"/>
              </a:buClr>
            </a:pPr>
            <a:r>
              <a:rPr lang="pl-PL" sz="1600" b="1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Krajowa Ocena Techniczna </a:t>
            </a:r>
            <a:r>
              <a:rPr lang="pl-PL" sz="16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stanowi dokument odniesienia do sporządzenia Krajowej Deklaracji Właściwości Użytkowych i znakowania wyrobów znakiem budowlanym B.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8883BAF-8E14-FD72-933C-557A892EE392}"/>
              </a:ext>
            </a:extLst>
          </p:cNvPr>
          <p:cNvSpPr txBox="1"/>
          <p:nvPr/>
        </p:nvSpPr>
        <p:spPr>
          <a:xfrm>
            <a:off x="6362299" y="1492667"/>
            <a:ext cx="538103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 nr: INiG-PIB-KOT-2025/0060 (wydanie 1) </a:t>
            </a:r>
            <a:br>
              <a:rPr lang="pl-PL" sz="16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</a:t>
            </a:r>
            <a:r>
              <a:rPr lang="pl-PL" sz="1600" b="1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trójników do włączeń </a:t>
            </a:r>
            <a:r>
              <a:rPr lang="pl-PL" sz="16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wydana  w dniu 30.12.2025 r. przez Instytut Nafty i Gazu - Państwowy Instytut Badawczy w Krakowie.</a:t>
            </a:r>
          </a:p>
          <a:p>
            <a:pPr algn="just"/>
            <a:endParaRPr lang="pl-PL" sz="1600" dirty="0">
              <a:solidFill>
                <a:srgbClr val="464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6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 nr INiG-PIB-KOT-2025-0061 (wydanie 1) </a:t>
            </a:r>
            <a:br>
              <a:rPr lang="pl-PL" sz="16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 </a:t>
            </a:r>
            <a:r>
              <a:rPr lang="pl-PL" sz="1600" b="1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elementów przyłączeniowych w punktach gazowych</a:t>
            </a:r>
            <a:r>
              <a:rPr lang="pl-PL" sz="16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wydana  w dniu 31.12.2025 r. przez Instytut Nafty i Gazu - Państwowy Instytut Badawczy w Krakowie.</a:t>
            </a:r>
          </a:p>
          <a:p>
            <a:pPr algn="just"/>
            <a:endParaRPr lang="pl-PL" sz="1600" dirty="0">
              <a:solidFill>
                <a:srgbClr val="464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6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 nr INiG-PIB-KOT-2026-0062 (wydanie 1) </a:t>
            </a:r>
            <a:br>
              <a:rPr lang="pl-PL" sz="16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 </a:t>
            </a:r>
            <a:r>
              <a:rPr lang="pl-PL" sz="1600" b="1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stalowych łączników do gazu </a:t>
            </a:r>
            <a:r>
              <a:rPr lang="pl-PL" sz="1600" dirty="0">
                <a:solidFill>
                  <a:srgbClr val="46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wydana  w dniu 23.04.2026 r. przez Instytut Nafty i Gazu - Państwowy Instytut Badawczy w Krakowie.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245D2E7A-2F20-1EEC-14CB-7DD75045ACA6}"/>
              </a:ext>
            </a:extLst>
          </p:cNvPr>
          <p:cNvCxnSpPr>
            <a:cxnSpLocks/>
          </p:cNvCxnSpPr>
          <p:nvPr/>
        </p:nvCxnSpPr>
        <p:spPr>
          <a:xfrm>
            <a:off x="6026053" y="1216325"/>
            <a:ext cx="0" cy="433169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475834"/>
      </p:ext>
    </p:extLst>
  </p:cSld>
  <p:clrMapOvr>
    <a:masterClrMapping/>
  </p:clrMapOvr>
</p:sld>
</file>

<file path=ppt/theme/theme1.xml><?xml version="1.0" encoding="utf-8"?>
<a:theme xmlns:a="http://schemas.openxmlformats.org/drawingml/2006/main" name="PSG Strona główna wariant pomarańcz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SG Strona główna wariant grafit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SG Strona główna wariant biał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SG Motyw grafit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SG Motyw pomarańcz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SG Motyw biał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8B37F0BC33B4E4BBC87CA0F16663AD6" ma:contentTypeVersion="7" ma:contentTypeDescription="Utwórz nowy dokument." ma:contentTypeScope="" ma:versionID="25e71f1c29cb779096f8b287346b2a0b">
  <xsd:schema xmlns:xsd="http://www.w3.org/2001/XMLSchema" xmlns:xs="http://www.w3.org/2001/XMLSchema" xmlns:p="http://schemas.microsoft.com/office/2006/metadata/properties" xmlns:ns2="7b1cf317-af41-45ad-8637-b483ded5e117" xmlns:ns3="b8c9a038-d35b-4f36-9bb8-ee46b46a423c" targetNamespace="http://schemas.microsoft.com/office/2006/metadata/properties" ma:root="true" ma:fieldsID="443a04957cdcaea225142a0aa3726a2c" ns2:_="" ns3:_="">
    <xsd:import namespace="7b1cf317-af41-45ad-8637-b483ded5e117"/>
    <xsd:import namespace="b8c9a038-d35b-4f36-9bb8-ee46b46a423c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1cf317-af41-45ad-8637-b483ded5e117" elementFormDefault="qualified">
    <xsd:import namespace="http://schemas.microsoft.com/office/2006/documentManagement/types"/>
    <xsd:import namespace="http://schemas.microsoft.com/office/infopath/2007/PartnerControls"/>
    <xsd:element name="TaxCatchAll" ma:index="2" nillable="true" ma:displayName="Taxonomy Catch All Column" ma:hidden="true" ma:list="{1adf7733-4feb-4ee3-9f17-83fed49d815c}" ma:internalName="TaxCatchAll" ma:showField="CatchAllData" ma:web="b8c9a038-d35b-4f36-9bb8-ee46b46a42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3" nillable="true" ma:displayName="Taxonomy Catch All Column1" ma:hidden="true" ma:list="{1adf7733-4feb-4ee3-9f17-83fed49d815c}" ma:internalName="TaxCatchAllLabel" ma:readOnly="true" ma:showField="CatchAllDataLabel" ma:web="b8c9a038-d35b-4f36-9bb8-ee46b46a42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c9a038-d35b-4f36-9bb8-ee46b46a423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1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a6cc4a44-48b3-4e58-add4-1ff9a04e38b4" ContentTypeId="0x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1cf317-af41-45ad-8637-b483ded5e117"/>
  </documentManagement>
</p:properties>
</file>

<file path=customXml/itemProps1.xml><?xml version="1.0" encoding="utf-8"?>
<ds:datastoreItem xmlns:ds="http://schemas.openxmlformats.org/officeDocument/2006/customXml" ds:itemID="{37B616F5-11B9-42A4-91D5-FD0B2249BD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1cf317-af41-45ad-8637-b483ded5e117"/>
    <ds:schemaRef ds:uri="b8c9a038-d35b-4f36-9bb8-ee46b46a42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BDAD49-241E-4565-8D27-C74A21DB4710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2BD06406-ADED-4148-86F6-4F53508DF18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070EC19-F0AA-4A29-98DC-7B99C07710EC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2006/metadata/properties"/>
    <ds:schemaRef ds:uri="7b1cf317-af41-45ad-8637-b483ded5e117"/>
    <ds:schemaRef ds:uri="http://schemas.openxmlformats.org/package/2006/metadata/core-properties"/>
    <ds:schemaRef ds:uri="b8c9a038-d35b-4f36-9bb8-ee46b46a423c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1018</Words>
  <Application>Microsoft Office PowerPoint</Application>
  <PresentationFormat>Panoramiczny</PresentationFormat>
  <Paragraphs>102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6</vt:i4>
      </vt:variant>
      <vt:variant>
        <vt:lpstr>Tytuły slajdów</vt:lpstr>
      </vt:variant>
      <vt:variant>
        <vt:i4>13</vt:i4>
      </vt:variant>
    </vt:vector>
  </HeadingPairs>
  <TitlesOfParts>
    <vt:vector size="21" baseType="lpstr">
      <vt:lpstr>Arial</vt:lpstr>
      <vt:lpstr>Calibri</vt:lpstr>
      <vt:lpstr>PSG Strona główna wariant pomarańczowy</vt:lpstr>
      <vt:lpstr>PSG Strona główna wariant grafitowy</vt:lpstr>
      <vt:lpstr>PSG Strona główna wariant biały</vt:lpstr>
      <vt:lpstr>PSG Motyw grafitowy</vt:lpstr>
      <vt:lpstr>PSG Motyw pomarańczowy</vt:lpstr>
      <vt:lpstr>PSG Motyw biały</vt:lpstr>
      <vt:lpstr>Prezentacja programu PowerPoint</vt:lpstr>
      <vt:lpstr>Prezentacja programu PowerPoint</vt:lpstr>
      <vt:lpstr>Prezentacja programu PowerPoint</vt:lpstr>
      <vt:lpstr>Prezentacja programu PowerPoint</vt:lpstr>
      <vt:lpstr>PROJEKTOWANIE</vt:lpstr>
      <vt:lpstr>INWESTYCJE SIECIOWE</vt:lpstr>
      <vt:lpstr>INWESTYCJE SIECIOWE</vt:lpstr>
      <vt:lpstr>PRODUKCJA WARSZTATOWA</vt:lpstr>
      <vt:lpstr>PRODUKCJA WARSZTATOWA</vt:lpstr>
      <vt:lpstr>PRODUKCJA WARSZTATOWA</vt:lpstr>
      <vt:lpstr>BADANIA DIELEKTRYCZNE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Kryński Piotr (PSG)</dc:creator>
  <cp:lastModifiedBy>Żuchowska Małgorzata (PSG)</cp:lastModifiedBy>
  <cp:revision>141</cp:revision>
  <dcterms:created xsi:type="dcterms:W3CDTF">2024-01-17T09:11:35Z</dcterms:created>
  <dcterms:modified xsi:type="dcterms:W3CDTF">2026-05-07T06:07:15Z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73bfdf7-b3d6-42a7-9f35-f649f45df770_Enabled">
    <vt:lpwstr>true</vt:lpwstr>
  </property>
  <property fmtid="{D5CDD505-2E9C-101B-9397-08002B2CF9AE}" pid="3" name="MSIP_Label_873bfdf7-b3d6-42a7-9f35-f649f45df770_SetDate">
    <vt:lpwstr>2024-01-17T09:11:35Z</vt:lpwstr>
  </property>
  <property fmtid="{D5CDD505-2E9C-101B-9397-08002B2CF9AE}" pid="4" name="MSIP_Label_873bfdf7-b3d6-42a7-9f35-f649f45df770_Method">
    <vt:lpwstr>Standard</vt:lpwstr>
  </property>
  <property fmtid="{D5CDD505-2E9C-101B-9397-08002B2CF9AE}" pid="5" name="MSIP_Label_873bfdf7-b3d6-42a7-9f35-f649f45df770_Name">
    <vt:lpwstr>873bfdf7-b3d6-42a7-9f35-f649f45df770</vt:lpwstr>
  </property>
  <property fmtid="{D5CDD505-2E9C-101B-9397-08002B2CF9AE}" pid="6" name="MSIP_Label_873bfdf7-b3d6-42a7-9f35-f649f45df770_SiteId">
    <vt:lpwstr>ef14d27b-bd2c-4b20-81f6-f50d7f33c306</vt:lpwstr>
  </property>
  <property fmtid="{D5CDD505-2E9C-101B-9397-08002B2CF9AE}" pid="7" name="MSIP_Label_873bfdf7-b3d6-42a7-9f35-f649f45df770_ActionId">
    <vt:lpwstr>b9b2f5a0-9221-40a0-93eb-a29209b2fce8</vt:lpwstr>
  </property>
  <property fmtid="{D5CDD505-2E9C-101B-9397-08002B2CF9AE}" pid="8" name="MSIP_Label_873bfdf7-b3d6-42a7-9f35-f649f45df770_ContentBits">
    <vt:lpwstr>0</vt:lpwstr>
  </property>
  <property fmtid="{D5CDD505-2E9C-101B-9397-08002B2CF9AE}" pid="9" name="ContentTypeId">
    <vt:lpwstr>0x01010088B37F0BC33B4E4BBC87CA0F16663AD6</vt:lpwstr>
  </property>
</Properties>
</file>